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7" r:id="rId3"/>
    <p:sldId id="258" r:id="rId4"/>
    <p:sldId id="259" r:id="rId5"/>
    <p:sldId id="260" r:id="rId6"/>
    <p:sldId id="263" r:id="rId7"/>
    <p:sldId id="264" r:id="rId8"/>
    <p:sldId id="266" r:id="rId9"/>
    <p:sldId id="269" r:id="rId10"/>
    <p:sldId id="290" r:id="rId11"/>
    <p:sldId id="291" r:id="rId12"/>
    <p:sldId id="292" r:id="rId13"/>
    <p:sldId id="294" r:id="rId14"/>
    <p:sldId id="295" r:id="rId15"/>
    <p:sldId id="296" r:id="rId16"/>
    <p:sldId id="297" r:id="rId17"/>
    <p:sldId id="298" r:id="rId18"/>
    <p:sldId id="299" r:id="rId19"/>
    <p:sldId id="301" r:id="rId20"/>
    <p:sldId id="302" r:id="rId21"/>
    <p:sldId id="303" r:id="rId22"/>
    <p:sldId id="289"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53"/>
  </p:normalViewPr>
  <p:slideViewPr>
    <p:cSldViewPr snapToGrid="0" snapToObjects="1">
      <p:cViewPr>
        <p:scale>
          <a:sx n="31" d="100"/>
          <a:sy n="31" d="100"/>
        </p:scale>
        <p:origin x="1832" y="18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143000" y="685800"/>
            <a:ext cx="4572000" cy="3429000"/>
          </a:xfrm>
          <a:prstGeom prst="rect">
            <a:avLst/>
          </a:prstGeom>
        </p:spPr>
        <p:txBody>
          <a:bodyPr/>
          <a:lstStyle/>
          <a:p/>
        </p:txBody>
      </p:sp>
      <p:sp>
        <p:nvSpPr>
          <p:cNvPr id="27" name="Shape 27"/>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Calibri" panose="020F0502020204030204" charset="0"/>
        <a:ea typeface="Calibri" panose="020F0502020204030204" charset="0"/>
        <a:cs typeface="Calibri" panose="020F0502020204030204" charset="0"/>
        <a:sym typeface="Helvetica Neue"/>
      </a:defRPr>
    </a:lvl1pPr>
    <a:lvl2pPr indent="228600" defTabSz="457200" latinLnBrk="0">
      <a:lnSpc>
        <a:spcPct val="118000"/>
      </a:lnSpc>
      <a:defRPr sz="2200">
        <a:latin typeface="Helvetica Neue"/>
        <a:ea typeface="Helvetica Neue"/>
        <a:cs typeface="Helvetica Neue"/>
        <a:sym typeface="Helvetica Neue"/>
      </a:defRPr>
    </a:lvl2pPr>
    <a:lvl3pPr indent="457200" defTabSz="457200" latinLnBrk="0">
      <a:lnSpc>
        <a:spcPct val="118000"/>
      </a:lnSpc>
      <a:defRPr sz="2200">
        <a:latin typeface="Helvetica Neue"/>
        <a:ea typeface="Helvetica Neue"/>
        <a:cs typeface="Helvetica Neue"/>
        <a:sym typeface="Helvetica Neue"/>
      </a:defRPr>
    </a:lvl3pPr>
    <a:lvl4pPr indent="685800" defTabSz="457200" latinLnBrk="0">
      <a:lnSpc>
        <a:spcPct val="118000"/>
      </a:lnSpc>
      <a:defRPr sz="2200">
        <a:latin typeface="Helvetica Neue"/>
        <a:ea typeface="Helvetica Neue"/>
        <a:cs typeface="Helvetica Neue"/>
        <a:sym typeface="Helvetica Neue"/>
      </a:defRPr>
    </a:lvl4pPr>
    <a:lvl5pPr indent="914400" defTabSz="457200" latinLnBrk="0">
      <a:lnSpc>
        <a:spcPct val="118000"/>
      </a:lnSpc>
      <a:defRPr sz="2200">
        <a:latin typeface="Helvetica Neue"/>
        <a:ea typeface="Helvetica Neue"/>
        <a:cs typeface="Helvetica Neue"/>
        <a:sym typeface="Helvetica Neue"/>
      </a:defRPr>
    </a:lvl5pPr>
    <a:lvl6pPr indent="1143000" defTabSz="457200" latinLnBrk="0">
      <a:lnSpc>
        <a:spcPct val="118000"/>
      </a:lnSpc>
      <a:defRPr sz="2200">
        <a:latin typeface="Helvetica Neue"/>
        <a:ea typeface="Helvetica Neue"/>
        <a:cs typeface="Helvetica Neue"/>
        <a:sym typeface="Helvetica Neue"/>
      </a:defRPr>
    </a:lvl6pPr>
    <a:lvl7pPr indent="1371600" defTabSz="457200" latinLnBrk="0">
      <a:lnSpc>
        <a:spcPct val="118000"/>
      </a:lnSpc>
      <a:defRPr sz="2200">
        <a:latin typeface="Helvetica Neue"/>
        <a:ea typeface="Helvetica Neue"/>
        <a:cs typeface="Helvetica Neue"/>
        <a:sym typeface="Helvetica Neue"/>
      </a:defRPr>
    </a:lvl7pPr>
    <a:lvl8pPr indent="1600200" defTabSz="457200" latinLnBrk="0">
      <a:lnSpc>
        <a:spcPct val="118000"/>
      </a:lnSpc>
      <a:defRPr sz="2200">
        <a:latin typeface="Helvetica Neue"/>
        <a:ea typeface="Helvetica Neue"/>
        <a:cs typeface="Helvetica Neue"/>
        <a:sym typeface="Helvetica Neue"/>
      </a:defRPr>
    </a:lvl8pPr>
    <a:lvl9pPr indent="1828800" defTabSz="457200" latinLnBrk="0">
      <a:lnSpc>
        <a:spcPct val="118000"/>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photo">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rPr/>
            </a:fld>
            <a:endParaRPr/>
          </a:p>
        </p:txBody>
      </p:sp>
      <p:sp>
        <p:nvSpPr>
          <p:cNvPr id="3" name="Рисунок 2"/>
          <p:cNvSpPr>
            <a:spLocks noGrp="1"/>
          </p:cNvSpPr>
          <p:nvPr>
            <p:ph type="pic" sz="quarter" idx="10" hasCustomPrompt="1"/>
          </p:nvPr>
        </p:nvSpPr>
        <p:spPr>
          <a:xfrm>
            <a:off x="2843213" y="2524401"/>
            <a:ext cx="2862262" cy="2862263"/>
          </a:xfrm>
          <a:solidFill>
            <a:schemeClr val="bg2"/>
          </a:solidFill>
        </p:spPr>
        <p:txBody>
          <a:bodyPr/>
          <a:lstStyle>
            <a:lvl1pPr marL="0" indent="0">
              <a:buNone/>
              <a:defRPr/>
            </a:lvl1pPr>
          </a:lstStyle>
          <a:p>
            <a:r>
              <a:rPr lang="en-US" dirty="0" err="1"/>
              <a:t>img</a:t>
            </a:r>
            <a:endParaRPr lang="en-US" dirty="0"/>
          </a:p>
        </p:txBody>
      </p:sp>
      <p:sp>
        <p:nvSpPr>
          <p:cNvPr id="5" name="Рисунок 2"/>
          <p:cNvSpPr>
            <a:spLocks noGrp="1"/>
          </p:cNvSpPr>
          <p:nvPr>
            <p:ph type="pic" sz="quarter" idx="11" hasCustomPrompt="1"/>
          </p:nvPr>
        </p:nvSpPr>
        <p:spPr>
          <a:xfrm>
            <a:off x="6096621" y="2524400"/>
            <a:ext cx="2862262" cy="2862263"/>
          </a:xfrm>
          <a:solidFill>
            <a:schemeClr val="bg2"/>
          </a:solidFill>
        </p:spPr>
        <p:txBody>
          <a:bodyPr/>
          <a:lstStyle>
            <a:lvl1pPr marL="0" indent="0">
              <a:buNone/>
              <a:defRPr/>
            </a:lvl1pPr>
          </a:lstStyle>
          <a:p>
            <a:r>
              <a:rPr lang="en-US" dirty="0" err="1"/>
              <a:t>img</a:t>
            </a:r>
            <a:endParaRPr lang="en-US" dirty="0"/>
          </a:p>
        </p:txBody>
      </p:sp>
      <p:sp>
        <p:nvSpPr>
          <p:cNvPr id="6" name="Рисунок 2"/>
          <p:cNvSpPr>
            <a:spLocks noGrp="1"/>
          </p:cNvSpPr>
          <p:nvPr>
            <p:ph type="pic" sz="quarter" idx="12" hasCustomPrompt="1"/>
          </p:nvPr>
        </p:nvSpPr>
        <p:spPr>
          <a:xfrm>
            <a:off x="9350029" y="2524401"/>
            <a:ext cx="2862262" cy="2862263"/>
          </a:xfrm>
          <a:solidFill>
            <a:schemeClr val="bg2"/>
          </a:solidFill>
        </p:spPr>
        <p:txBody>
          <a:bodyPr/>
          <a:lstStyle>
            <a:lvl1pPr marL="0" indent="0">
              <a:buNone/>
              <a:defRPr/>
            </a:lvl1pPr>
          </a:lstStyle>
          <a:p>
            <a:r>
              <a:rPr lang="en-US" dirty="0" err="1"/>
              <a:t>img</a:t>
            </a:r>
            <a:endParaRPr lang="en-US" dirty="0"/>
          </a:p>
        </p:txBody>
      </p:sp>
      <p:sp>
        <p:nvSpPr>
          <p:cNvPr id="7" name="Рисунок 2"/>
          <p:cNvSpPr>
            <a:spLocks noGrp="1"/>
          </p:cNvSpPr>
          <p:nvPr>
            <p:ph type="pic" sz="quarter" idx="13" hasCustomPrompt="1"/>
          </p:nvPr>
        </p:nvSpPr>
        <p:spPr>
          <a:xfrm>
            <a:off x="12603437" y="2524400"/>
            <a:ext cx="2862262" cy="2862263"/>
          </a:xfrm>
          <a:solidFill>
            <a:schemeClr val="bg2"/>
          </a:solidFill>
        </p:spPr>
        <p:txBody>
          <a:bodyPr/>
          <a:lstStyle>
            <a:lvl1pPr marL="0" indent="0">
              <a:buNone/>
              <a:defRPr/>
            </a:lvl1pPr>
          </a:lstStyle>
          <a:p>
            <a:r>
              <a:rPr lang="en-US" dirty="0" err="1"/>
              <a:t>img</a:t>
            </a:r>
            <a:endParaRPr lang="en-US" dirty="0"/>
          </a:p>
        </p:txBody>
      </p:sp>
      <p:sp>
        <p:nvSpPr>
          <p:cNvPr id="8" name="Рисунок 2"/>
          <p:cNvSpPr>
            <a:spLocks noGrp="1"/>
          </p:cNvSpPr>
          <p:nvPr>
            <p:ph type="pic" sz="quarter" idx="14" hasCustomPrompt="1"/>
          </p:nvPr>
        </p:nvSpPr>
        <p:spPr>
          <a:xfrm>
            <a:off x="15856845" y="2524400"/>
            <a:ext cx="2862262" cy="2862263"/>
          </a:xfrm>
          <a:solidFill>
            <a:schemeClr val="bg2"/>
          </a:solidFill>
        </p:spPr>
        <p:txBody>
          <a:bodyPr/>
          <a:lstStyle>
            <a:lvl1pPr marL="0" indent="0">
              <a:buNone/>
              <a:defRPr/>
            </a:lvl1pPr>
          </a:lstStyle>
          <a:p>
            <a:r>
              <a:rPr lang="en-US" dirty="0" err="1"/>
              <a:t>img</a:t>
            </a:r>
            <a:endParaRPr lang="en-US" dirty="0"/>
          </a:p>
        </p:txBody>
      </p:sp>
      <p:sp>
        <p:nvSpPr>
          <p:cNvPr id="9" name="Рисунок 2"/>
          <p:cNvSpPr>
            <a:spLocks noGrp="1"/>
          </p:cNvSpPr>
          <p:nvPr>
            <p:ph type="pic" sz="quarter" idx="15" hasCustomPrompt="1"/>
          </p:nvPr>
        </p:nvSpPr>
        <p:spPr>
          <a:xfrm>
            <a:off x="19110253" y="2524399"/>
            <a:ext cx="2862262" cy="2862263"/>
          </a:xfrm>
          <a:solidFill>
            <a:schemeClr val="bg2"/>
          </a:solidFill>
        </p:spPr>
        <p:txBody>
          <a:bodyPr/>
          <a:lstStyle>
            <a:lvl1pPr marL="0" indent="0">
              <a:buNone/>
              <a:defRPr/>
            </a:lvl1pPr>
          </a:lstStyle>
          <a:p>
            <a:r>
              <a:rPr lang="en-US" dirty="0" err="1"/>
              <a:t>img</a:t>
            </a:r>
            <a:endParaRPr lang="en-US" dirty="0"/>
          </a:p>
        </p:txBody>
      </p:sp>
      <p:sp>
        <p:nvSpPr>
          <p:cNvPr id="10" name="Рисунок 2"/>
          <p:cNvSpPr>
            <a:spLocks noGrp="1"/>
          </p:cNvSpPr>
          <p:nvPr>
            <p:ph type="pic" sz="quarter" idx="16" hasCustomPrompt="1"/>
          </p:nvPr>
        </p:nvSpPr>
        <p:spPr>
          <a:xfrm>
            <a:off x="2843213" y="5738053"/>
            <a:ext cx="2862262" cy="2862263"/>
          </a:xfrm>
          <a:solidFill>
            <a:schemeClr val="bg2"/>
          </a:solidFill>
        </p:spPr>
        <p:txBody>
          <a:bodyPr/>
          <a:lstStyle>
            <a:lvl1pPr marL="0" indent="0">
              <a:buNone/>
              <a:defRPr/>
            </a:lvl1pPr>
          </a:lstStyle>
          <a:p>
            <a:r>
              <a:rPr lang="en-US" dirty="0" err="1"/>
              <a:t>img</a:t>
            </a:r>
            <a:endParaRPr lang="en-US" dirty="0"/>
          </a:p>
        </p:txBody>
      </p:sp>
      <p:sp>
        <p:nvSpPr>
          <p:cNvPr id="11" name="Рисунок 2"/>
          <p:cNvSpPr>
            <a:spLocks noGrp="1"/>
          </p:cNvSpPr>
          <p:nvPr>
            <p:ph type="pic" sz="quarter" idx="17" hasCustomPrompt="1"/>
          </p:nvPr>
        </p:nvSpPr>
        <p:spPr>
          <a:xfrm>
            <a:off x="6096621" y="5738052"/>
            <a:ext cx="2862262" cy="2862263"/>
          </a:xfrm>
          <a:solidFill>
            <a:schemeClr val="bg2"/>
          </a:solidFill>
        </p:spPr>
        <p:txBody>
          <a:bodyPr/>
          <a:lstStyle>
            <a:lvl1pPr marL="0" indent="0">
              <a:buNone/>
              <a:defRPr/>
            </a:lvl1pPr>
          </a:lstStyle>
          <a:p>
            <a:r>
              <a:rPr lang="en-US" dirty="0" err="1"/>
              <a:t>img</a:t>
            </a:r>
            <a:endParaRPr lang="en-US" dirty="0"/>
          </a:p>
        </p:txBody>
      </p:sp>
      <p:sp>
        <p:nvSpPr>
          <p:cNvPr id="12" name="Рисунок 2"/>
          <p:cNvSpPr>
            <a:spLocks noGrp="1"/>
          </p:cNvSpPr>
          <p:nvPr>
            <p:ph type="pic" sz="quarter" idx="18" hasCustomPrompt="1"/>
          </p:nvPr>
        </p:nvSpPr>
        <p:spPr>
          <a:xfrm>
            <a:off x="9350029" y="5738053"/>
            <a:ext cx="2862262" cy="2862263"/>
          </a:xfrm>
          <a:solidFill>
            <a:schemeClr val="bg2"/>
          </a:solidFill>
        </p:spPr>
        <p:txBody>
          <a:bodyPr/>
          <a:lstStyle>
            <a:lvl1pPr marL="0" indent="0">
              <a:buNone/>
              <a:defRPr/>
            </a:lvl1pPr>
          </a:lstStyle>
          <a:p>
            <a:r>
              <a:rPr lang="en-US" dirty="0" err="1"/>
              <a:t>img</a:t>
            </a:r>
            <a:endParaRPr lang="en-US" dirty="0"/>
          </a:p>
        </p:txBody>
      </p:sp>
      <p:sp>
        <p:nvSpPr>
          <p:cNvPr id="13" name="Рисунок 2"/>
          <p:cNvSpPr>
            <a:spLocks noGrp="1"/>
          </p:cNvSpPr>
          <p:nvPr>
            <p:ph type="pic" sz="quarter" idx="19" hasCustomPrompt="1"/>
          </p:nvPr>
        </p:nvSpPr>
        <p:spPr>
          <a:xfrm>
            <a:off x="12603437" y="5738052"/>
            <a:ext cx="2862262" cy="2862263"/>
          </a:xfrm>
          <a:solidFill>
            <a:schemeClr val="bg2"/>
          </a:solidFill>
        </p:spPr>
        <p:txBody>
          <a:bodyPr/>
          <a:lstStyle>
            <a:lvl1pPr marL="0" indent="0">
              <a:buNone/>
              <a:defRPr/>
            </a:lvl1pPr>
          </a:lstStyle>
          <a:p>
            <a:r>
              <a:rPr lang="en-US" dirty="0" err="1"/>
              <a:t>img</a:t>
            </a:r>
            <a:endParaRPr lang="en-US" dirty="0"/>
          </a:p>
        </p:txBody>
      </p:sp>
      <p:sp>
        <p:nvSpPr>
          <p:cNvPr id="14" name="Рисунок 2"/>
          <p:cNvSpPr>
            <a:spLocks noGrp="1"/>
          </p:cNvSpPr>
          <p:nvPr>
            <p:ph type="pic" sz="quarter" idx="20" hasCustomPrompt="1"/>
          </p:nvPr>
        </p:nvSpPr>
        <p:spPr>
          <a:xfrm>
            <a:off x="15856845" y="5738052"/>
            <a:ext cx="2862262" cy="2862263"/>
          </a:xfrm>
          <a:solidFill>
            <a:schemeClr val="bg2"/>
          </a:solidFill>
        </p:spPr>
        <p:txBody>
          <a:bodyPr/>
          <a:lstStyle>
            <a:lvl1pPr marL="0" indent="0">
              <a:buNone/>
              <a:defRPr/>
            </a:lvl1pPr>
          </a:lstStyle>
          <a:p>
            <a:r>
              <a:rPr lang="en-US" dirty="0" err="1"/>
              <a:t>img</a:t>
            </a:r>
            <a:endParaRPr lang="en-US" dirty="0"/>
          </a:p>
        </p:txBody>
      </p:sp>
      <p:sp>
        <p:nvSpPr>
          <p:cNvPr id="15" name="Рисунок 2"/>
          <p:cNvSpPr>
            <a:spLocks noGrp="1"/>
          </p:cNvSpPr>
          <p:nvPr>
            <p:ph type="pic" sz="quarter" idx="21" hasCustomPrompt="1"/>
          </p:nvPr>
        </p:nvSpPr>
        <p:spPr>
          <a:xfrm>
            <a:off x="19110253" y="5738051"/>
            <a:ext cx="2862262" cy="2862263"/>
          </a:xfrm>
          <a:solidFill>
            <a:schemeClr val="bg2"/>
          </a:solidFill>
        </p:spPr>
        <p:txBody>
          <a:bodyPr/>
          <a:lstStyle>
            <a:lvl1pPr marL="0" indent="0">
              <a:buNone/>
              <a:defRPr/>
            </a:lvl1pPr>
          </a:lstStyle>
          <a:p>
            <a:r>
              <a:rPr lang="en-US" dirty="0" err="1"/>
              <a:t>img</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ith photo">
    <p:spTree>
      <p:nvGrpSpPr>
        <p:cNvPr id="1" name=""/>
        <p:cNvGrpSpPr/>
        <p:nvPr/>
      </p:nvGrpSpPr>
      <p:grpSpPr>
        <a:xfrm>
          <a:off x="0" y="0"/>
          <a:ext cx="0" cy="0"/>
          <a:chOff x="0" y="0"/>
          <a:chExt cx="0" cy="0"/>
        </a:xfrm>
      </p:grpSpPr>
      <p:sp>
        <p:nvSpPr>
          <p:cNvPr id="20" name="Номер слайда"/>
          <p:cNvSpPr txBox="1">
            <a:spLocks noGrp="1"/>
          </p:cNvSpPr>
          <p:nvPr>
            <p:ph type="sldNum" sz="quarter" idx="2"/>
          </p:nvPr>
        </p:nvSpPr>
        <p:spPr>
          <a:prstGeom prst="rect">
            <a:avLst/>
          </a:prstGeom>
        </p:spPr>
        <p:txBody>
          <a:bodyPr/>
          <a:lstStyle/>
          <a:p>
            <a:fld id="{86CB4B4D-7CA3-9044-876B-883B54F8677D}" type="slidenum">
              <a:rPr/>
            </a:fld>
            <a:endParaRPr/>
          </a:p>
        </p:txBody>
      </p:sp>
      <p:sp>
        <p:nvSpPr>
          <p:cNvPr id="3" name="Рисунок 2"/>
          <p:cNvSpPr>
            <a:spLocks noGrp="1"/>
          </p:cNvSpPr>
          <p:nvPr>
            <p:ph type="pic" sz="quarter" idx="10" hasCustomPrompt="1"/>
          </p:nvPr>
        </p:nvSpPr>
        <p:spPr>
          <a:xfrm>
            <a:off x="342162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7" name="Рисунок 2"/>
          <p:cNvSpPr>
            <a:spLocks noGrp="1"/>
          </p:cNvSpPr>
          <p:nvPr>
            <p:ph type="pic" sz="quarter" idx="11" hasCustomPrompt="1"/>
          </p:nvPr>
        </p:nvSpPr>
        <p:spPr>
          <a:xfrm>
            <a:off x="636675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8" name="Рисунок 2"/>
          <p:cNvSpPr>
            <a:spLocks noGrp="1"/>
          </p:cNvSpPr>
          <p:nvPr>
            <p:ph type="pic" sz="quarter" idx="12" hasCustomPrompt="1"/>
          </p:nvPr>
        </p:nvSpPr>
        <p:spPr>
          <a:xfrm>
            <a:off x="931188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19" name="Рисунок 2"/>
          <p:cNvSpPr>
            <a:spLocks noGrp="1"/>
          </p:cNvSpPr>
          <p:nvPr>
            <p:ph type="pic" sz="quarter" idx="13" hasCustomPrompt="1"/>
          </p:nvPr>
        </p:nvSpPr>
        <p:spPr>
          <a:xfrm>
            <a:off x="1225701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1" name="Рисунок 2"/>
          <p:cNvSpPr>
            <a:spLocks noGrp="1"/>
          </p:cNvSpPr>
          <p:nvPr>
            <p:ph type="pic" sz="quarter" idx="14" hasCustomPrompt="1"/>
          </p:nvPr>
        </p:nvSpPr>
        <p:spPr>
          <a:xfrm>
            <a:off x="1520214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2" name="Рисунок 2"/>
          <p:cNvSpPr>
            <a:spLocks noGrp="1"/>
          </p:cNvSpPr>
          <p:nvPr>
            <p:ph type="pic" sz="quarter" idx="15" hasCustomPrompt="1"/>
          </p:nvPr>
        </p:nvSpPr>
        <p:spPr>
          <a:xfrm>
            <a:off x="18147273" y="3038751"/>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3" name="Рисунок 2"/>
          <p:cNvSpPr>
            <a:spLocks noGrp="1"/>
          </p:cNvSpPr>
          <p:nvPr>
            <p:ph type="pic" sz="quarter" idx="16" hasCustomPrompt="1"/>
          </p:nvPr>
        </p:nvSpPr>
        <p:spPr>
          <a:xfrm>
            <a:off x="342162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4" name="Рисунок 2"/>
          <p:cNvSpPr>
            <a:spLocks noGrp="1"/>
          </p:cNvSpPr>
          <p:nvPr>
            <p:ph type="pic" sz="quarter" idx="17" hasCustomPrompt="1"/>
          </p:nvPr>
        </p:nvSpPr>
        <p:spPr>
          <a:xfrm>
            <a:off x="636675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5" name="Рисунок 2"/>
          <p:cNvSpPr>
            <a:spLocks noGrp="1"/>
          </p:cNvSpPr>
          <p:nvPr>
            <p:ph type="pic" sz="quarter" idx="18" hasCustomPrompt="1"/>
          </p:nvPr>
        </p:nvSpPr>
        <p:spPr>
          <a:xfrm>
            <a:off x="931188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6" name="Рисунок 2"/>
          <p:cNvSpPr>
            <a:spLocks noGrp="1"/>
          </p:cNvSpPr>
          <p:nvPr>
            <p:ph type="pic" sz="quarter" idx="19" hasCustomPrompt="1"/>
          </p:nvPr>
        </p:nvSpPr>
        <p:spPr>
          <a:xfrm>
            <a:off x="1225701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7" name="Рисунок 2"/>
          <p:cNvSpPr>
            <a:spLocks noGrp="1"/>
          </p:cNvSpPr>
          <p:nvPr>
            <p:ph type="pic" sz="quarter" idx="20" hasCustomPrompt="1"/>
          </p:nvPr>
        </p:nvSpPr>
        <p:spPr>
          <a:xfrm>
            <a:off x="1520214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8" name="Рисунок 2"/>
          <p:cNvSpPr>
            <a:spLocks noGrp="1"/>
          </p:cNvSpPr>
          <p:nvPr>
            <p:ph type="pic" sz="quarter" idx="21" hasCustomPrompt="1"/>
          </p:nvPr>
        </p:nvSpPr>
        <p:spPr>
          <a:xfrm>
            <a:off x="18147273" y="5084463"/>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29" name="Рисунок 2"/>
          <p:cNvSpPr>
            <a:spLocks noGrp="1"/>
          </p:cNvSpPr>
          <p:nvPr>
            <p:ph type="pic" sz="quarter" idx="22" hasCustomPrompt="1"/>
          </p:nvPr>
        </p:nvSpPr>
        <p:spPr>
          <a:xfrm>
            <a:off x="342162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0" name="Рисунок 2"/>
          <p:cNvSpPr>
            <a:spLocks noGrp="1"/>
          </p:cNvSpPr>
          <p:nvPr>
            <p:ph type="pic" sz="quarter" idx="23" hasCustomPrompt="1"/>
          </p:nvPr>
        </p:nvSpPr>
        <p:spPr>
          <a:xfrm>
            <a:off x="636675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1" name="Рисунок 2"/>
          <p:cNvSpPr>
            <a:spLocks noGrp="1"/>
          </p:cNvSpPr>
          <p:nvPr>
            <p:ph type="pic" sz="quarter" idx="24" hasCustomPrompt="1"/>
          </p:nvPr>
        </p:nvSpPr>
        <p:spPr>
          <a:xfrm>
            <a:off x="931188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2" name="Рисунок 2"/>
          <p:cNvSpPr>
            <a:spLocks noGrp="1"/>
          </p:cNvSpPr>
          <p:nvPr>
            <p:ph type="pic" sz="quarter" idx="25" hasCustomPrompt="1"/>
          </p:nvPr>
        </p:nvSpPr>
        <p:spPr>
          <a:xfrm>
            <a:off x="1225701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3" name="Рисунок 2"/>
          <p:cNvSpPr>
            <a:spLocks noGrp="1"/>
          </p:cNvSpPr>
          <p:nvPr>
            <p:ph type="pic" sz="quarter" idx="26" hasCustomPrompt="1"/>
          </p:nvPr>
        </p:nvSpPr>
        <p:spPr>
          <a:xfrm>
            <a:off x="1520214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
        <p:nvSpPr>
          <p:cNvPr id="34" name="Рисунок 2"/>
          <p:cNvSpPr>
            <a:spLocks noGrp="1"/>
          </p:cNvSpPr>
          <p:nvPr>
            <p:ph type="pic" sz="quarter" idx="27" hasCustomPrompt="1"/>
          </p:nvPr>
        </p:nvSpPr>
        <p:spPr>
          <a:xfrm>
            <a:off x="18147273" y="7130175"/>
            <a:ext cx="2602931" cy="1773537"/>
          </a:xfrm>
          <a:prstGeom prst="roundRect">
            <a:avLst>
              <a:gd name="adj" fmla="val 8074"/>
            </a:avLst>
          </a:prstGeom>
          <a:solidFill>
            <a:schemeClr val="bg2"/>
          </a:solidFill>
        </p:spPr>
        <p:txBody>
          <a:bodyPr/>
          <a:lstStyle>
            <a:lvl1pPr marL="0" indent="0">
              <a:buNone/>
              <a:defRPr/>
            </a:lvl1pPr>
          </a:lstStyle>
          <a:p>
            <a:r>
              <a:rPr lang="en-US" dirty="0" err="1"/>
              <a:t>img</a:t>
            </a:r>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1689100" y="355600"/>
            <a:ext cx="21005800" cy="2286000"/>
          </a:xfrm>
          <a:prstGeom prst="rect">
            <a:avLst/>
          </a:prstGeom>
          <a:ln w="12700">
            <a:miter lim="400000"/>
          </a:ln>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1689100" y="3149600"/>
            <a:ext cx="21005800" cy="9296400"/>
          </a:xfrm>
          <a:prstGeom prst="rect">
            <a:avLst/>
          </a:prstGeom>
          <a:ln w="12700">
            <a:miter lim="400000"/>
          </a:ln>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Calibri" panose="020F0502020204030204" charset="0"/>
                <a:ea typeface="Calibri" panose="020F0502020204030204" charset="0"/>
                <a:cs typeface="Calibri" panose="020F0502020204030204" charset="0"/>
                <a:sym typeface="Helvetica Neue Light"/>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Calibri" panose="020F0502020204030204" charset="0"/>
          <a:ea typeface="Calibri" panose="020F0502020204030204" charset="0"/>
          <a:cs typeface="Calibri" panose="020F0502020204030204" charset="0"/>
          <a:sym typeface="Helvetica Neue Medium"/>
        </a:defRPr>
      </a:lvl1pPr>
      <a:lvl2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defRPr sz="11200" b="0" i="0" u="none" strike="noStrike" cap="none" spc="0" baseline="0">
          <a:ln>
            <a:noFill/>
          </a:ln>
          <a:solidFill>
            <a:srgbClr val="000000"/>
          </a:solidFill>
          <a:uFillTx/>
          <a:latin typeface="+mn-lt"/>
          <a:ea typeface="+mn-ea"/>
          <a:cs typeface="+mn-cs"/>
          <a:sym typeface="Helvetica Neue Medium"/>
        </a:defRPr>
      </a:lvl9pPr>
    </p:titleStyle>
    <p:bodyStyle>
      <a:lvl1pPr marL="344170" marR="0" indent="-344170" algn="l" defTabSz="825500" rtl="0" latinLnBrk="0">
        <a:lnSpc>
          <a:spcPct val="120000"/>
        </a:lnSpc>
        <a:spcBef>
          <a:spcPts val="2000"/>
        </a:spcBef>
        <a:spcAft>
          <a:spcPts val="0"/>
        </a:spcAft>
        <a:buClrTx/>
        <a:buSzPct val="125000"/>
        <a:buFontTx/>
        <a:buChar char="•"/>
        <a:defRPr sz="2600" b="0" i="0" u="none" strike="noStrike" cap="none" spc="0" baseline="0">
          <a:ln>
            <a:noFill/>
          </a:ln>
          <a:solidFill>
            <a:srgbClr val="646979"/>
          </a:solidFill>
          <a:uFillTx/>
          <a:latin typeface="Calibri" panose="020F0502020204030204" charset="0"/>
          <a:ea typeface="Calibri" panose="020F0502020204030204" charset="0"/>
          <a:cs typeface="Calibri" panose="020F0502020204030204" charset="0"/>
          <a:sym typeface="Open Sans"/>
        </a:defRPr>
      </a:lvl1pPr>
      <a:lvl2pPr marL="979170" marR="0" indent="-344170" algn="l" defTabSz="825500" rtl="0" latinLnBrk="0">
        <a:lnSpc>
          <a:spcPct val="120000"/>
        </a:lnSpc>
        <a:spcBef>
          <a:spcPts val="2000"/>
        </a:spcBef>
        <a:spcAft>
          <a:spcPts val="0"/>
        </a:spcAft>
        <a:buClrTx/>
        <a:buSzPct val="125000"/>
        <a:buFontTx/>
        <a:buChar char="•"/>
        <a:defRPr sz="2600" b="0" i="0" u="none" strike="noStrike" cap="none" spc="0" baseline="0">
          <a:ln>
            <a:noFill/>
          </a:ln>
          <a:solidFill>
            <a:srgbClr val="646979"/>
          </a:solidFill>
          <a:uFillTx/>
          <a:latin typeface="Calibri" panose="020F0502020204030204" charset="0"/>
          <a:ea typeface="Calibri" panose="020F0502020204030204" charset="0"/>
          <a:cs typeface="Calibri" panose="020F0502020204030204" charset="0"/>
          <a:sym typeface="Open Sans"/>
        </a:defRPr>
      </a:lvl2pPr>
      <a:lvl3pPr marL="1614170" marR="0" indent="-344170" algn="l" defTabSz="825500" rtl="0" latinLnBrk="0">
        <a:lnSpc>
          <a:spcPct val="120000"/>
        </a:lnSpc>
        <a:spcBef>
          <a:spcPts val="2000"/>
        </a:spcBef>
        <a:spcAft>
          <a:spcPts val="0"/>
        </a:spcAft>
        <a:buClrTx/>
        <a:buSzPct val="125000"/>
        <a:buFontTx/>
        <a:buChar char="•"/>
        <a:defRPr sz="2600" b="0" i="0" u="none" strike="noStrike" cap="none" spc="0" baseline="0">
          <a:ln>
            <a:noFill/>
          </a:ln>
          <a:solidFill>
            <a:srgbClr val="646979"/>
          </a:solidFill>
          <a:uFillTx/>
          <a:latin typeface="Calibri" panose="020F0502020204030204" charset="0"/>
          <a:ea typeface="Calibri" panose="020F0502020204030204" charset="0"/>
          <a:cs typeface="Calibri" panose="020F0502020204030204" charset="0"/>
          <a:sym typeface="Open Sans"/>
        </a:defRPr>
      </a:lvl3pPr>
      <a:lvl4pPr marL="2249170" marR="0" indent="-344170" algn="l" defTabSz="825500" rtl="0" latinLnBrk="0">
        <a:lnSpc>
          <a:spcPct val="120000"/>
        </a:lnSpc>
        <a:spcBef>
          <a:spcPts val="2000"/>
        </a:spcBef>
        <a:spcAft>
          <a:spcPts val="0"/>
        </a:spcAft>
        <a:buClrTx/>
        <a:buSzPct val="125000"/>
        <a:buFontTx/>
        <a:buChar char="•"/>
        <a:defRPr sz="2600" b="0" i="0" u="none" strike="noStrike" cap="none" spc="0" baseline="0">
          <a:ln>
            <a:noFill/>
          </a:ln>
          <a:solidFill>
            <a:srgbClr val="646979"/>
          </a:solidFill>
          <a:uFillTx/>
          <a:latin typeface="Calibri" panose="020F0502020204030204" charset="0"/>
          <a:ea typeface="Calibri" panose="020F0502020204030204" charset="0"/>
          <a:cs typeface="Calibri" panose="020F0502020204030204" charset="0"/>
          <a:sym typeface="Open Sans"/>
        </a:defRPr>
      </a:lvl4pPr>
      <a:lvl5pPr marL="2884170" marR="0" indent="-344170" algn="l" defTabSz="825500" rtl="0" latinLnBrk="0">
        <a:lnSpc>
          <a:spcPct val="120000"/>
        </a:lnSpc>
        <a:spcBef>
          <a:spcPts val="2000"/>
        </a:spcBef>
        <a:spcAft>
          <a:spcPts val="0"/>
        </a:spcAft>
        <a:buClrTx/>
        <a:buSzPct val="125000"/>
        <a:buFontTx/>
        <a:buChar char="•"/>
        <a:defRPr sz="2600" b="0" i="0" u="none" strike="noStrike" cap="none" spc="0" baseline="0">
          <a:ln>
            <a:noFill/>
          </a:ln>
          <a:solidFill>
            <a:srgbClr val="646979"/>
          </a:solidFill>
          <a:uFillTx/>
          <a:latin typeface="Calibri" panose="020F0502020204030204" charset="0"/>
          <a:ea typeface="Calibri" panose="020F0502020204030204" charset="0"/>
          <a:cs typeface="Calibri" panose="020F0502020204030204" charset="0"/>
          <a:sym typeface="Open Sans"/>
        </a:defRPr>
      </a:lvl5pPr>
      <a:lvl6pPr marL="3519170" marR="0" indent="-344170" algn="l" defTabSz="825500" rtl="0" latinLnBrk="0">
        <a:lnSpc>
          <a:spcPct val="120000"/>
        </a:lnSpc>
        <a:spcBef>
          <a:spcPts val="2000"/>
        </a:spcBef>
        <a:spcAft>
          <a:spcPts val="0"/>
        </a:spcAft>
        <a:buClrTx/>
        <a:buSzPct val="125000"/>
        <a:buFontTx/>
        <a:buChar char="•"/>
        <a:defRPr sz="2600" b="0" i="0" u="none" strike="noStrike" cap="none" spc="0" baseline="0">
          <a:ln>
            <a:noFill/>
          </a:ln>
          <a:solidFill>
            <a:srgbClr val="646979"/>
          </a:solidFill>
          <a:uFillTx/>
          <a:latin typeface="Open Sans"/>
          <a:ea typeface="Open Sans"/>
          <a:cs typeface="Open Sans"/>
          <a:sym typeface="Open Sans"/>
        </a:defRPr>
      </a:lvl6pPr>
      <a:lvl7pPr marL="4154170" marR="0" indent="-344170" algn="l" defTabSz="825500" rtl="0" latinLnBrk="0">
        <a:lnSpc>
          <a:spcPct val="120000"/>
        </a:lnSpc>
        <a:spcBef>
          <a:spcPts val="2000"/>
        </a:spcBef>
        <a:spcAft>
          <a:spcPts val="0"/>
        </a:spcAft>
        <a:buClrTx/>
        <a:buSzPct val="125000"/>
        <a:buFontTx/>
        <a:buChar char="•"/>
        <a:defRPr sz="2600" b="0" i="0" u="none" strike="noStrike" cap="none" spc="0" baseline="0">
          <a:ln>
            <a:noFill/>
          </a:ln>
          <a:solidFill>
            <a:srgbClr val="646979"/>
          </a:solidFill>
          <a:uFillTx/>
          <a:latin typeface="Open Sans"/>
          <a:ea typeface="Open Sans"/>
          <a:cs typeface="Open Sans"/>
          <a:sym typeface="Open Sans"/>
        </a:defRPr>
      </a:lvl7pPr>
      <a:lvl8pPr marL="4789170" marR="0" indent="-344170" algn="l" defTabSz="825500" rtl="0" latinLnBrk="0">
        <a:lnSpc>
          <a:spcPct val="120000"/>
        </a:lnSpc>
        <a:spcBef>
          <a:spcPts val="2000"/>
        </a:spcBef>
        <a:spcAft>
          <a:spcPts val="0"/>
        </a:spcAft>
        <a:buClrTx/>
        <a:buSzPct val="125000"/>
        <a:buFontTx/>
        <a:buChar char="•"/>
        <a:defRPr sz="2600" b="0" i="0" u="none" strike="noStrike" cap="none" spc="0" baseline="0">
          <a:ln>
            <a:noFill/>
          </a:ln>
          <a:solidFill>
            <a:srgbClr val="646979"/>
          </a:solidFill>
          <a:uFillTx/>
          <a:latin typeface="Open Sans"/>
          <a:ea typeface="Open Sans"/>
          <a:cs typeface="Open Sans"/>
          <a:sym typeface="Open Sans"/>
        </a:defRPr>
      </a:lvl8pPr>
      <a:lvl9pPr marL="5424170" marR="0" indent="-344170" algn="l" defTabSz="825500" rtl="0" latinLnBrk="0">
        <a:lnSpc>
          <a:spcPct val="120000"/>
        </a:lnSpc>
        <a:spcBef>
          <a:spcPts val="2000"/>
        </a:spcBef>
        <a:spcAft>
          <a:spcPts val="0"/>
        </a:spcAft>
        <a:buClrTx/>
        <a:buSzPct val="125000"/>
        <a:buFontTx/>
        <a:buChar char="•"/>
        <a:defRPr sz="2600" b="0" i="0" u="none" strike="noStrike" cap="none" spc="0" baseline="0">
          <a:ln>
            <a:noFill/>
          </a:ln>
          <a:solidFill>
            <a:srgbClr val="646979"/>
          </a:solidFill>
          <a:uFillTx/>
          <a:latin typeface="Open Sans"/>
          <a:ea typeface="Open Sans"/>
          <a:cs typeface="Open Sans"/>
          <a:sym typeface="Open Sans"/>
        </a:defRPr>
      </a:lvl9pPr>
    </p:bodyStyle>
    <p:otherStyle>
      <a:lvl1pPr marL="0" marR="0" indent="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a:gsLst>
            <a:gs pos="0">
              <a:schemeClr val="accent1">
                <a:lumMod val="5000"/>
                <a:lumOff val="9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10" name="矩形 9"/>
          <p:cNvSpPr/>
          <p:nvPr/>
        </p:nvSpPr>
        <p:spPr>
          <a:xfrm>
            <a:off x="600" y="17145"/>
            <a:ext cx="24382800" cy="13716000"/>
          </a:xfrm>
          <a:prstGeom prst="rect">
            <a:avLst/>
          </a:prstGeom>
          <a:gradFill flip="none" rotWithShape="1">
            <a:gsLst>
              <a:gs pos="0">
                <a:schemeClr val="accent2"/>
              </a:gs>
              <a:gs pos="100000">
                <a:schemeClr val="accent1"/>
              </a:gs>
            </a:gsLst>
            <a:lin ang="3403977" scaled="0"/>
          </a:gradFill>
          <a:ln w="12700" cap="flat">
            <a:noFill/>
            <a:miter lim="400000"/>
          </a:ln>
          <a:effectLst/>
        </p:spPr>
        <p:txBody>
          <a:bodyPr rot="0" vertOverflow="overflow" horzOverflow="overflow" vert="horz" wrap="square" lIns="0" tIns="0" rIns="0" bIns="0" numCol="1" spcCol="38100" rtlCol="0" anchor="ctr" forceAA="0">
            <a:spAutoFit/>
          </a:bodyPr>
          <a:p>
            <a:pPr marL="0" marR="0" indent="0" algn="ctr" defTabSz="825500" rtl="0" fontAlgn="auto" latinLnBrk="0" hangingPunct="0">
              <a:lnSpc>
                <a:spcPct val="100000"/>
              </a:lnSpc>
              <a:spcBef>
                <a:spcPts val="0"/>
              </a:spcBef>
              <a:spcAft>
                <a:spcPts val="0"/>
              </a:spcAft>
              <a:buClrTx/>
              <a:buSzTx/>
              <a:buFontTx/>
              <a:buNone/>
            </a:pPr>
            <a:endParaRPr kumimoji="0" lang="zh-CN" altLang="en-US" sz="3200" b="0" i="0" u="none" strike="noStrike" cap="none" spc="0" normalizeH="0" baseline="0">
              <a:ln>
                <a:noFill/>
              </a:ln>
              <a:solidFill>
                <a:srgbClr val="FFFFFF"/>
              </a:solidFill>
              <a:effectLst/>
              <a:uFillTx/>
              <a:latin typeface="+mn-lt"/>
              <a:ea typeface="+mn-ea"/>
              <a:cs typeface="+mn-cs"/>
              <a:sym typeface="Helvetica Neue Medium"/>
            </a:endParaRPr>
          </a:p>
        </p:txBody>
      </p:sp>
      <p:grpSp>
        <p:nvGrpSpPr>
          <p:cNvPr id="9" name="组合 8"/>
          <p:cNvGrpSpPr/>
          <p:nvPr/>
        </p:nvGrpSpPr>
        <p:grpSpPr>
          <a:xfrm>
            <a:off x="7487751" y="2156941"/>
            <a:ext cx="9400878" cy="9400879"/>
            <a:chOff x="5832" y="3397"/>
            <a:chExt cx="14805" cy="14805"/>
          </a:xfrm>
        </p:grpSpPr>
        <p:sp>
          <p:nvSpPr>
            <p:cNvPr id="38" name="Кружок"/>
            <p:cNvSpPr/>
            <p:nvPr/>
          </p:nvSpPr>
          <p:spPr>
            <a:xfrm>
              <a:off x="5832" y="3397"/>
              <a:ext cx="14805" cy="14805"/>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40" name="Radiance"/>
            <p:cNvSpPr txBox="1"/>
            <p:nvPr/>
          </p:nvSpPr>
          <p:spPr>
            <a:xfrm>
              <a:off x="8732" y="8906"/>
              <a:ext cx="9016" cy="2098"/>
            </a:xfrm>
            <a:prstGeom prst="rect">
              <a:avLst/>
            </a:prstGeom>
            <a:ln w="12700">
              <a:miter lim="400000"/>
            </a:ln>
          </p:spPr>
          <p:txBody>
            <a:bodyPr wrap="none" lIns="50800" tIns="50800" rIns="50800" bIns="50800" anchor="ctr">
              <a:spAutoFit/>
            </a:bodyPr>
            <a:lstStyle>
              <a:lvl1pPr>
                <a:defRPr sz="8000" b="0">
                  <a:solidFill>
                    <a:srgbClr val="31333E"/>
                  </a:solidFill>
                  <a:latin typeface="Maven Pro Bold"/>
                  <a:ea typeface="Maven Pro Bold"/>
                  <a:cs typeface="Maven Pro Bold"/>
                  <a:sym typeface="Maven Pro Bold"/>
                </a:defRPr>
              </a:lvl1pPr>
            </a:lstStyle>
            <a:p>
              <a:pPr algn="ctr"/>
              <a:r>
                <a:rPr lang="en-US" dirty="0">
                  <a:solidFill>
                    <a:schemeClr val="tx1"/>
                  </a:solidFill>
                  <a:latin typeface="Calibri" panose="020F0502020204030204" charset="0"/>
                  <a:ea typeface="Calibri" panose="020F0502020204030204" charset="0"/>
                  <a:cs typeface="Calibri" panose="020F0502020204030204" charset="0"/>
                </a:rPr>
                <a:t>CSS3 Flex Box</a:t>
              </a:r>
              <a:endParaRPr lang="en-US" dirty="0">
                <a:solidFill>
                  <a:schemeClr val="tx1"/>
                </a:solidFill>
                <a:latin typeface="Calibri" panose="020F0502020204030204" charset="0"/>
                <a:ea typeface="Calibri" panose="020F0502020204030204" charset="0"/>
                <a:cs typeface="Calibri" panose="020F0502020204030204" charset="0"/>
              </a:endParaRPr>
            </a:p>
          </p:txBody>
        </p:sp>
        <p:sp>
          <p:nvSpPr>
            <p:cNvPr id="41" name="Premium PowerPoint, Keynote, Google Slides Template"/>
            <p:cNvSpPr txBox="1"/>
            <p:nvPr/>
          </p:nvSpPr>
          <p:spPr>
            <a:xfrm>
              <a:off x="10117" y="11386"/>
              <a:ext cx="6233" cy="741"/>
            </a:xfrm>
            <a:prstGeom prst="rect">
              <a:avLst/>
            </a:prstGeom>
            <a:ln w="12700">
              <a:miter lim="400000"/>
            </a:ln>
          </p:spPr>
          <p:txBody>
            <a:bodyPr wrap="square" lIns="50800" tIns="50800" rIns="50800" bIns="50800" anchor="ctr">
              <a:spAutoFit/>
            </a:bodyPr>
            <a:lstStyle>
              <a:lvl1pPr>
                <a:defRPr sz="2000" b="0">
                  <a:solidFill>
                    <a:srgbClr val="646979"/>
                  </a:solidFill>
                  <a:latin typeface="OpenSans-Regular"/>
                  <a:ea typeface="OpenSans-Regular"/>
                  <a:cs typeface="OpenSans-Regular"/>
                  <a:sym typeface="OpenSans-Regular"/>
                </a:defRPr>
              </a:lvl1pPr>
            </a:lstStyle>
            <a:p>
              <a:pPr algn="dist"/>
              <a:r>
                <a:rPr lang="en-US" altLang="zh-CN" sz="2400" dirty="0">
                  <a:solidFill>
                    <a:schemeClr val="bg2"/>
                  </a:solidFill>
                  <a:latin typeface="Calibri" panose="020F0502020204030204" charset="0"/>
                  <a:ea typeface="Calibri" panose="020F0502020204030204" charset="0"/>
                  <a:cs typeface="Calibri" panose="020F0502020204030204" charset="0"/>
                </a:rPr>
                <a:t>flexsible Layout</a:t>
              </a:r>
              <a:endParaRPr lang="en-US" altLang="zh-CN" sz="2400" dirty="0">
                <a:solidFill>
                  <a:schemeClr val="bg2"/>
                </a:solidFill>
                <a:latin typeface="Calibri" panose="020F0502020204030204" charset="0"/>
                <a:ea typeface="Calibri" panose="020F0502020204030204" charset="0"/>
                <a:cs typeface="Calibri" panose="020F0502020204030204" charset="0"/>
              </a:endParaRPr>
            </a:p>
          </p:txBody>
        </p:sp>
        <p:sp>
          <p:nvSpPr>
            <p:cNvPr id="43" name="PRO"/>
            <p:cNvSpPr txBox="1"/>
            <p:nvPr/>
          </p:nvSpPr>
          <p:spPr>
            <a:xfrm>
              <a:off x="16977" y="11476"/>
              <a:ext cx="946" cy="596"/>
            </a:xfrm>
            <a:prstGeom prst="rect">
              <a:avLst/>
            </a:prstGeom>
            <a:noFill/>
            <a:ln w="12700" cap="flat">
              <a:noFill/>
              <a:miter lim="400000"/>
            </a:ln>
            <a:effectLst/>
          </p:spPr>
          <p:txBody>
            <a:bodyPr wrap="square" lIns="50800" tIns="50800" rIns="50800" bIns="50800" numCol="1" anchor="ctr">
              <a:spAutoFit/>
            </a:bodyPr>
            <a:lstStyle>
              <a:lvl1pPr>
                <a:defRPr sz="1800">
                  <a:solidFill>
                    <a:srgbClr val="646979"/>
                  </a:solidFill>
                  <a:latin typeface="OpenSans-Bold"/>
                  <a:ea typeface="OpenSans-Bold"/>
                  <a:cs typeface="OpenSans-Bold"/>
                  <a:sym typeface="OpenSans-Bold"/>
                </a:defRPr>
              </a:lvl1pPr>
            </a:lstStyle>
            <a:p>
              <a:endParaRPr dirty="0">
                <a:solidFill>
                  <a:schemeClr val="bg2"/>
                </a:solidFill>
                <a:latin typeface="Calibri" panose="020F0502020204030204" charset="0"/>
                <a:ea typeface="Calibri" panose="020F0502020204030204" charset="0"/>
                <a:cs typeface="Calibri" panose="020F0502020204030204" charset="0"/>
              </a:endParaRP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Lorem ipsum dolor sit amet, consectetur adipiscing elit, sed do eiusmod tempor incididunt ut labore et dolore magna aliqua. Ut enim ad minim veniam, quis nostrud"/>
          <p:cNvSpPr txBox="1"/>
          <p:nvPr/>
        </p:nvSpPr>
        <p:spPr>
          <a:xfrm>
            <a:off x="3416569" y="5481955"/>
            <a:ext cx="8659336" cy="1430020"/>
          </a:xfrm>
          <a:prstGeom prst="rect">
            <a:avLst/>
          </a:prstGeom>
          <a:ln w="12700">
            <a:miter lim="400000"/>
          </a:ln>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sz="3600">
                <a:latin typeface="Calibri" panose="020F0502020204030204" charset="0"/>
                <a:ea typeface="Calibri" panose="020F0502020204030204" charset="0"/>
                <a:cs typeface="Calibri" panose="020F0502020204030204" charset="0"/>
              </a:rPr>
              <a:t>applying the </a:t>
            </a:r>
            <a:r>
              <a:rPr lang="en-US" sz="3600" b="1">
                <a:solidFill>
                  <a:schemeClr val="accent1"/>
                </a:solidFill>
                <a:latin typeface="Calibri" panose="020F0502020204030204" charset="0"/>
                <a:ea typeface="Calibri" panose="020F0502020204030204" charset="0"/>
                <a:cs typeface="Calibri" panose="020F0502020204030204" charset="0"/>
              </a:rPr>
              <a:t>flex display</a:t>
            </a:r>
            <a:r>
              <a:rPr lang="en-US" sz="3600">
                <a:latin typeface="Calibri" panose="020F0502020204030204" charset="0"/>
                <a:ea typeface="Calibri" panose="020F0502020204030204" charset="0"/>
                <a:cs typeface="Calibri" panose="020F0502020204030204" charset="0"/>
              </a:rPr>
              <a:t> mode turns the child  elements of the flex container into </a:t>
            </a:r>
            <a:r>
              <a:rPr lang="en-US" sz="3600" b="1">
                <a:solidFill>
                  <a:schemeClr val="accent1"/>
                </a:solidFill>
                <a:latin typeface="Calibri" panose="020F0502020204030204" charset="0"/>
                <a:ea typeface="Calibri" panose="020F0502020204030204" charset="0"/>
                <a:cs typeface="Calibri" panose="020F0502020204030204" charset="0"/>
              </a:rPr>
              <a:t>flex items</a:t>
            </a:r>
            <a:endParaRPr lang="en-US" sz="3600" b="1">
              <a:solidFill>
                <a:schemeClr val="accent1"/>
              </a:solidFill>
              <a:latin typeface="Calibri" panose="020F0502020204030204" charset="0"/>
              <a:ea typeface="Calibri" panose="020F0502020204030204" charset="0"/>
              <a:cs typeface="Calibri" panose="020F0502020204030204" charset="0"/>
            </a:endParaRPr>
          </a:p>
        </p:txBody>
      </p:sp>
      <p:sp>
        <p:nvSpPr>
          <p:cNvPr id="184" name="Subtitle text about project"/>
          <p:cNvSpPr txBox="1"/>
          <p:nvPr/>
        </p:nvSpPr>
        <p:spPr>
          <a:xfrm>
            <a:off x="3405306" y="4579302"/>
            <a:ext cx="6879178" cy="840105"/>
          </a:xfrm>
          <a:prstGeom prst="rect">
            <a:avLst/>
          </a:prstGeom>
          <a:ln w="12700">
            <a:miter lim="400000"/>
          </a:ln>
        </p:spPr>
        <p:txBody>
          <a:bodyPr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en-US" sz="4800" b="1">
                <a:latin typeface="Calibri" panose="020F0502020204030204" charset="0"/>
                <a:ea typeface="Calibri" panose="020F0502020204030204" charset="0"/>
                <a:cs typeface="Calibri" panose="020F0502020204030204" charset="0"/>
              </a:rPr>
              <a:t>Flex items</a:t>
            </a:r>
            <a:endParaRPr lang="en-US" sz="4800" b="1">
              <a:latin typeface="Calibri" panose="020F0502020204030204" charset="0"/>
              <a:ea typeface="Calibri" panose="020F0502020204030204" charset="0"/>
              <a:cs typeface="Calibri" panose="020F0502020204030204" charset="0"/>
            </a:endParaRPr>
          </a:p>
        </p:txBody>
      </p:sp>
      <p:sp>
        <p:nvSpPr>
          <p:cNvPr id="192" name="Freeform 21"/>
          <p:cNvSpPr/>
          <p:nvPr/>
        </p:nvSpPr>
        <p:spPr>
          <a:xfrm>
            <a:off x="2429567" y="4724161"/>
            <a:ext cx="630976" cy="602619"/>
          </a:xfrm>
          <a:prstGeom prst="bracePair">
            <a:avLst/>
          </a:prstGeom>
        </p:spPr>
        <p:style>
          <a:lnRef idx="3">
            <a:schemeClr val="accent4"/>
          </a:lnRef>
          <a:fillRef idx="0">
            <a:schemeClr val="accent4"/>
          </a:fillRef>
          <a:effectRef idx="2">
            <a:schemeClr val="accent4"/>
          </a:effectRef>
          <a:fontRef idx="minor">
            <a:schemeClr val="tx1"/>
          </a:fontRef>
        </p:style>
        <p:txBody>
          <a:bodyPr lIns="45719" rIns="45719" anchor="ctr"/>
          <a:lstStyle/>
          <a:p>
            <a:pPr algn="l" defTabSz="914400">
              <a:defRPr sz="1800" b="0">
                <a:latin typeface="Roboto"/>
                <a:ea typeface="Roboto"/>
                <a:cs typeface="Roboto"/>
                <a:sym typeface="Roboto"/>
              </a:defRPr>
            </a:pPr>
            <a:endParaRPr sz="3000">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624524"/>
            <a:ext cx="9112250" cy="1116965"/>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en-US" altLang="zh-CN" sz="6600">
                <a:latin typeface="Calibri" panose="020F0502020204030204" charset="0"/>
                <a:ea typeface="Calibri" panose="020F0502020204030204" charset="0"/>
                <a:cs typeface="Calibri" panose="020F0502020204030204" charset="0"/>
              </a:rPr>
              <a:t>Flexbox Container</a:t>
            </a:r>
            <a:endParaRPr lang="en-US" altLang="zh-CN" sz="66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000" dirty="0">
              <a:latin typeface="Calibri" panose="020F0502020204030204" charset="0"/>
              <a:ea typeface="Calibri" panose="020F0502020204030204" charset="0"/>
              <a:cs typeface="Calibri" panose="020F0502020204030204" charset="0"/>
            </a:endParaRPr>
          </a:p>
        </p:txBody>
      </p:sp>
      <p:pic>
        <p:nvPicPr>
          <p:cNvPr id="2" name="Picture Placeholder 1"/>
          <p:cNvPicPr>
            <a:picLocks noChangeAspect="1"/>
          </p:cNvPicPr>
          <p:nvPr>
            <p:ph type="pic" sz="quarter" idx="10"/>
          </p:nvPr>
        </p:nvPicPr>
        <p:blipFill>
          <a:blip r:embed="rId1"/>
          <a:stretch>
            <a:fillRect/>
          </a:stretch>
        </p:blipFill>
        <p:spPr>
          <a:xfrm>
            <a:off x="3405505" y="7178675"/>
            <a:ext cx="17952085" cy="4197985"/>
          </a:xfrm>
          <a:prstGeom prst="rect">
            <a:avLst/>
          </a:prstGeom>
        </p:spPr>
      </p:pic>
      <p:sp>
        <p:nvSpPr>
          <p:cNvPr id="3" name="Lorem ipsum dolor sit amet, consectetur adipiscing elit, sed do eiusmod tempor incididunt ut labore et dolore magna aliqua. Ut enim ad minim veniam, quis nostrud"/>
          <p:cNvSpPr txBox="1"/>
          <p:nvPr/>
        </p:nvSpPr>
        <p:spPr>
          <a:xfrm>
            <a:off x="3462020" y="11569065"/>
            <a:ext cx="17519015" cy="1430020"/>
          </a:xfrm>
          <a:prstGeom prst="rect">
            <a:avLst/>
          </a:prstGeom>
          <a:ln w="12700">
            <a:miter lim="400000"/>
          </a:ln>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sz="3600" b="1">
                <a:solidFill>
                  <a:schemeClr val="accent1"/>
                </a:solidFill>
                <a:latin typeface="Calibri" panose="020F0502020204030204" charset="0"/>
                <a:ea typeface="Calibri" panose="020F0502020204030204" charset="0"/>
                <a:cs typeface="Calibri" panose="020F0502020204030204" charset="0"/>
              </a:rPr>
              <a:t>Note:</a:t>
            </a:r>
            <a:r>
              <a:rPr lang="en-US" sz="3600">
                <a:latin typeface="Calibri" panose="020F0502020204030204" charset="0"/>
                <a:ea typeface="Calibri" panose="020F0502020204030204" charset="0"/>
                <a:cs typeface="Calibri" panose="020F0502020204030204" charset="0"/>
              </a:rPr>
              <a:t> You can turn any flex item into a flex container by setting its </a:t>
            </a:r>
            <a:r>
              <a:rPr lang="en-US" sz="3600" b="1">
                <a:solidFill>
                  <a:schemeClr val="accent1"/>
                </a:solidFill>
                <a:latin typeface="Calibri" panose="020F0502020204030204" charset="0"/>
                <a:ea typeface="Calibri" panose="020F0502020204030204" charset="0"/>
                <a:cs typeface="Calibri" panose="020F0502020204030204" charset="0"/>
              </a:rPr>
              <a:t>display </a:t>
            </a:r>
            <a:r>
              <a:rPr lang="en-US" sz="3600">
                <a:latin typeface="Calibri" panose="020F0502020204030204" charset="0"/>
                <a:ea typeface="Calibri" panose="020F0502020204030204" charset="0"/>
                <a:cs typeface="Calibri" panose="020F0502020204030204" charset="0"/>
              </a:rPr>
              <a:t>to </a:t>
            </a:r>
            <a:r>
              <a:rPr lang="en-US" sz="3600" b="1">
                <a:solidFill>
                  <a:schemeClr val="accent1"/>
                </a:solidFill>
                <a:latin typeface="Calibri" panose="020F0502020204030204" charset="0"/>
                <a:ea typeface="Calibri" panose="020F0502020204030204" charset="0"/>
                <a:cs typeface="Calibri" panose="020F0502020204030204" charset="0"/>
              </a:rPr>
              <a:t>flex </a:t>
            </a:r>
            <a:r>
              <a:rPr lang="en-US" sz="3600">
                <a:latin typeface="Calibri" panose="020F0502020204030204" charset="0"/>
                <a:ea typeface="Calibri" panose="020F0502020204030204" charset="0"/>
                <a:cs typeface="Calibri" panose="020F0502020204030204" charset="0"/>
              </a:rPr>
              <a:t>(resulting in nested flexbox)</a:t>
            </a:r>
            <a:endParaRPr lang="en-US" sz="3600" b="1">
              <a:solidFill>
                <a:schemeClr val="accent1"/>
              </a:solidFill>
              <a:latin typeface="Calibri" panose="020F0502020204030204" charset="0"/>
              <a:ea typeface="Calibri" panose="020F0502020204030204" charset="0"/>
              <a:cs typeface="Calibri" panose="020F0502020204030204" charset="0"/>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Lorem ipsum dolor sit amet, consectetur adipiscing elit, sed do eiusmod tempor incididunt ut labore et dolore magna aliqua. Ut enim ad minim veniam, quis nostrud"/>
          <p:cNvSpPr txBox="1"/>
          <p:nvPr/>
        </p:nvSpPr>
        <p:spPr>
          <a:xfrm>
            <a:off x="3416300" y="4045585"/>
            <a:ext cx="6497955" cy="2094230"/>
          </a:xfrm>
          <a:prstGeom prst="rect">
            <a:avLst/>
          </a:prstGeom>
          <a:ln w="12700">
            <a:miter lim="400000"/>
          </a:ln>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sz="3600">
                <a:latin typeface="Calibri" panose="020F0502020204030204" charset="0"/>
                <a:ea typeface="Calibri" panose="020F0502020204030204" charset="0"/>
                <a:cs typeface="Calibri" panose="020F0502020204030204" charset="0"/>
              </a:rPr>
              <a:t>Flex container properties allow you to control how items appear within the container</a:t>
            </a:r>
            <a:endParaRPr lang="en-US" sz="3600" b="1">
              <a:solidFill>
                <a:schemeClr val="accent1"/>
              </a:solidFill>
              <a:latin typeface="Calibri" panose="020F0502020204030204" charset="0"/>
              <a:ea typeface="Calibri" panose="020F0502020204030204" charset="0"/>
              <a:cs typeface="Calibri" panose="020F0502020204030204" charset="0"/>
            </a:endParaRPr>
          </a:p>
        </p:txBody>
      </p:sp>
      <p:sp>
        <p:nvSpPr>
          <p:cNvPr id="184" name="Subtitle text about project"/>
          <p:cNvSpPr txBox="1"/>
          <p:nvPr/>
        </p:nvSpPr>
        <p:spPr>
          <a:xfrm>
            <a:off x="3405306" y="3034982"/>
            <a:ext cx="6879178" cy="840105"/>
          </a:xfrm>
          <a:prstGeom prst="rect">
            <a:avLst/>
          </a:prstGeom>
          <a:ln w="12700">
            <a:miter lim="400000"/>
          </a:ln>
        </p:spPr>
        <p:txBody>
          <a:bodyPr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en-US" sz="4800" b="1">
                <a:latin typeface="Calibri" panose="020F0502020204030204" charset="0"/>
                <a:ea typeface="Calibri" panose="020F0502020204030204" charset="0"/>
                <a:cs typeface="Calibri" panose="020F0502020204030204" charset="0"/>
              </a:rPr>
              <a:t>Flex Container - Properties</a:t>
            </a:r>
            <a:endParaRPr lang="en-US" sz="4800" b="1">
              <a:latin typeface="Calibri" panose="020F0502020204030204" charset="0"/>
              <a:ea typeface="Calibri" panose="020F0502020204030204" charset="0"/>
              <a:cs typeface="Calibri" panose="020F0502020204030204" charset="0"/>
            </a:endParaRPr>
          </a:p>
        </p:txBody>
      </p:sp>
      <p:sp>
        <p:nvSpPr>
          <p:cNvPr id="192" name="Freeform 21"/>
          <p:cNvSpPr/>
          <p:nvPr/>
        </p:nvSpPr>
        <p:spPr>
          <a:xfrm>
            <a:off x="2429567" y="3123961"/>
            <a:ext cx="630976" cy="602619"/>
          </a:xfrm>
          <a:prstGeom prst="bracePair">
            <a:avLst/>
          </a:prstGeom>
        </p:spPr>
        <p:style>
          <a:lnRef idx="3">
            <a:schemeClr val="accent4"/>
          </a:lnRef>
          <a:fillRef idx="0">
            <a:schemeClr val="accent4"/>
          </a:fillRef>
          <a:effectRef idx="2">
            <a:schemeClr val="accent4"/>
          </a:effectRef>
          <a:fontRef idx="minor">
            <a:schemeClr val="tx1"/>
          </a:fontRef>
        </p:style>
        <p:txBody>
          <a:bodyPr lIns="45719" rIns="45719" anchor="ctr"/>
          <a:lstStyle/>
          <a:p>
            <a:pPr algn="l" defTabSz="914400">
              <a:defRPr sz="1800" b="0">
                <a:latin typeface="Roboto"/>
                <a:ea typeface="Roboto"/>
                <a:cs typeface="Roboto"/>
                <a:sym typeface="Roboto"/>
              </a:defRPr>
            </a:pPr>
            <a:endParaRPr sz="3000">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624524"/>
            <a:ext cx="9112250" cy="1116965"/>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en-US" altLang="zh-CN" sz="6600">
                <a:latin typeface="Calibri" panose="020F0502020204030204" charset="0"/>
                <a:ea typeface="Calibri" panose="020F0502020204030204" charset="0"/>
                <a:cs typeface="Calibri" panose="020F0502020204030204" charset="0"/>
              </a:rPr>
              <a:t>Flexbox Container</a:t>
            </a:r>
            <a:endParaRPr lang="en-US" altLang="zh-CN" sz="66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000" dirty="0">
              <a:latin typeface="Calibri" panose="020F0502020204030204" charset="0"/>
              <a:ea typeface="Calibri" panose="020F0502020204030204" charset="0"/>
              <a:cs typeface="Calibri" panose="020F0502020204030204" charset="0"/>
            </a:endParaRPr>
          </a:p>
        </p:txBody>
      </p:sp>
      <p:sp>
        <p:nvSpPr>
          <p:cNvPr id="4" name="Subtitle text about project"/>
          <p:cNvSpPr txBox="1"/>
          <p:nvPr/>
        </p:nvSpPr>
        <p:spPr>
          <a:xfrm>
            <a:off x="3398321" y="6494462"/>
            <a:ext cx="6879178" cy="840105"/>
          </a:xfrm>
          <a:prstGeom prst="rect">
            <a:avLst/>
          </a:prstGeom>
          <a:ln w="12700">
            <a:miter lim="400000"/>
          </a:ln>
        </p:spPr>
        <p:txBody>
          <a:bodyPr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en-US" sz="4800" b="1">
                <a:latin typeface="Calibri" panose="020F0502020204030204" charset="0"/>
                <a:ea typeface="Calibri" panose="020F0502020204030204" charset="0"/>
                <a:cs typeface="Calibri" panose="020F0502020204030204" charset="0"/>
              </a:rPr>
              <a:t>flex-direction</a:t>
            </a:r>
            <a:endParaRPr lang="en-US" sz="4800" b="1">
              <a:latin typeface="Calibri" panose="020F0502020204030204" charset="0"/>
              <a:ea typeface="Calibri" panose="020F0502020204030204" charset="0"/>
              <a:cs typeface="Calibri" panose="020F0502020204030204" charset="0"/>
            </a:endParaRPr>
          </a:p>
        </p:txBody>
      </p:sp>
      <p:sp>
        <p:nvSpPr>
          <p:cNvPr id="5" name="Lorem ipsum dolor sit amet, consectetur adipiscing elit, sed do eiusmod tempor incididunt ut labore et dolore magna aliqua. Ut enim ad minim veniam, quis nostrud"/>
          <p:cNvSpPr txBox="1"/>
          <p:nvPr/>
        </p:nvSpPr>
        <p:spPr>
          <a:xfrm>
            <a:off x="3409950" y="7399020"/>
            <a:ext cx="6929120" cy="1430020"/>
          </a:xfrm>
          <a:prstGeom prst="rect">
            <a:avLst/>
          </a:prstGeom>
          <a:ln w="12700">
            <a:miter lim="400000"/>
          </a:ln>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sz="3600" b="1">
                <a:solidFill>
                  <a:schemeClr val="accent1"/>
                </a:solidFill>
                <a:latin typeface="Calibri" panose="020F0502020204030204" charset="0"/>
                <a:ea typeface="Calibri" panose="020F0502020204030204" charset="0"/>
                <a:cs typeface="Calibri" panose="020F0502020204030204" charset="0"/>
              </a:rPr>
              <a:t>row | column | row-reverse | column-reverse</a:t>
            </a:r>
            <a:endParaRPr lang="en-US" sz="3600" b="1">
              <a:solidFill>
                <a:schemeClr val="accent1"/>
              </a:solidFill>
              <a:latin typeface="Calibri" panose="020F0502020204030204" charset="0"/>
              <a:ea typeface="Calibri" panose="020F0502020204030204" charset="0"/>
              <a:cs typeface="Calibri" panose="020F0502020204030204" charset="0"/>
            </a:endParaRPr>
          </a:p>
        </p:txBody>
      </p:sp>
      <p:pic>
        <p:nvPicPr>
          <p:cNvPr id="7" name="Picture Placeholder 6"/>
          <p:cNvPicPr>
            <a:picLocks noChangeAspect="1"/>
          </p:cNvPicPr>
          <p:nvPr>
            <p:ph type="pic" sz="quarter" idx="10"/>
          </p:nvPr>
        </p:nvPicPr>
        <p:blipFill>
          <a:blip r:embed="rId1"/>
          <a:stretch>
            <a:fillRect/>
          </a:stretch>
        </p:blipFill>
        <p:spPr>
          <a:xfrm>
            <a:off x="9914890" y="3965575"/>
            <a:ext cx="14029055" cy="904875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Lorem ipsum dolor sit amet, consectetur adipiscing elit, sed do eiusmod tempor incididunt ut labore et dolore magna aliqua. Ut enim ad minim veniam, quis nostrud"/>
          <p:cNvSpPr txBox="1"/>
          <p:nvPr/>
        </p:nvSpPr>
        <p:spPr>
          <a:xfrm>
            <a:off x="3416300" y="4045585"/>
            <a:ext cx="6923405" cy="7439025"/>
          </a:xfrm>
          <a:prstGeom prst="rect">
            <a:avLst/>
          </a:prstGeom>
          <a:ln w="12700">
            <a:miter lim="400000"/>
          </a:ln>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sz="3200">
                <a:latin typeface="Calibri" panose="020F0502020204030204" charset="0"/>
                <a:ea typeface="Calibri" panose="020F0502020204030204" charset="0"/>
                <a:cs typeface="Calibri" panose="020F0502020204030204" charset="0"/>
              </a:rPr>
              <a:t>FFlex items line up along one axis</a:t>
            </a:r>
            <a:endParaRPr lang="en-US" sz="3200">
              <a:latin typeface="Calibri" panose="020F0502020204030204" charset="0"/>
              <a:ea typeface="Calibri" panose="020F0502020204030204" charset="0"/>
              <a:cs typeface="Calibri" panose="020F0502020204030204" charset="0"/>
            </a:endParaRPr>
          </a:p>
          <a:p>
            <a:r>
              <a:rPr lang="en-US" sz="3200" b="1">
                <a:solidFill>
                  <a:schemeClr val="accent1"/>
                </a:solidFill>
                <a:latin typeface="Calibri" panose="020F0502020204030204" charset="0"/>
                <a:ea typeface="Calibri" panose="020F0502020204030204" charset="0"/>
                <a:cs typeface="Calibri" panose="020F0502020204030204" charset="0"/>
              </a:rPr>
              <a:t>Main axis </a:t>
            </a:r>
            <a:r>
              <a:rPr lang="en-US" sz="3200">
                <a:solidFill>
                  <a:schemeClr val="bg2"/>
                </a:solidFill>
                <a:latin typeface="Calibri" panose="020F0502020204030204" charset="0"/>
                <a:ea typeface="Calibri" panose="020F0502020204030204" charset="0"/>
                <a:cs typeface="Calibri" panose="020F0502020204030204" charset="0"/>
              </a:rPr>
              <a:t>-or-</a:t>
            </a:r>
            <a:r>
              <a:rPr lang="en-US" sz="3200" b="1">
                <a:solidFill>
                  <a:schemeClr val="accent1"/>
                </a:solidFill>
                <a:latin typeface="Calibri" panose="020F0502020204030204" charset="0"/>
                <a:ea typeface="Calibri" panose="020F0502020204030204" charset="0"/>
                <a:cs typeface="Calibri" panose="020F0502020204030204" charset="0"/>
              </a:rPr>
              <a:t> cross axis</a:t>
            </a:r>
            <a:endParaRPr lang="en-US" sz="3200" b="1">
              <a:solidFill>
                <a:schemeClr val="accent1"/>
              </a:solidFill>
              <a:latin typeface="Calibri" panose="020F0502020204030204" charset="0"/>
              <a:ea typeface="Calibri" panose="020F0502020204030204" charset="0"/>
              <a:cs typeface="Calibri" panose="020F0502020204030204" charset="0"/>
            </a:endParaRPr>
          </a:p>
          <a:p>
            <a:pPr>
              <a:lnSpc>
                <a:spcPct val="90000"/>
              </a:lnSpc>
              <a:spcAft>
                <a:spcPts val="0"/>
              </a:spcAft>
            </a:pPr>
            <a:r>
              <a:rPr lang="en-US" sz="3200">
                <a:latin typeface="Calibri" panose="020F0502020204030204" charset="0"/>
                <a:ea typeface="Calibri" panose="020F0502020204030204" charset="0"/>
                <a:cs typeface="Calibri" panose="020F0502020204030204" charset="0"/>
                <a:sym typeface="+mn-ea"/>
              </a:rPr>
              <a:t>The main axis is the flow  direction you’ve specified for the flex container. The cross axis is perpendicular to the main axis</a:t>
            </a:r>
            <a:endParaRPr lang="en-US" sz="3200">
              <a:latin typeface="Calibri" panose="020F0502020204030204" charset="0"/>
              <a:ea typeface="Calibri" panose="020F0502020204030204" charset="0"/>
              <a:cs typeface="Calibri" panose="020F0502020204030204" charset="0"/>
              <a:sym typeface="+mn-ea"/>
            </a:endParaRPr>
          </a:p>
          <a:p>
            <a:pPr>
              <a:lnSpc>
                <a:spcPct val="90000"/>
              </a:lnSpc>
              <a:spcAft>
                <a:spcPts val="0"/>
              </a:spcAft>
            </a:pPr>
            <a:r>
              <a:rPr lang="en-US" sz="3200" b="1">
                <a:solidFill>
                  <a:schemeClr val="accent1"/>
                </a:solidFill>
                <a:latin typeface="Calibri" panose="020F0502020204030204" charset="0"/>
                <a:ea typeface="Calibri" panose="020F0502020204030204" charset="0"/>
                <a:cs typeface="Calibri" panose="020F0502020204030204" charset="0"/>
              </a:rPr>
              <a:t>Note: </a:t>
            </a:r>
            <a:r>
              <a:rPr lang="en-US" sz="3200">
                <a:latin typeface="Calibri" panose="020F0502020204030204" charset="0"/>
                <a:ea typeface="Calibri" panose="020F0502020204030204" charset="0"/>
                <a:cs typeface="Calibri" panose="020F0502020204030204" charset="0"/>
                <a:sym typeface="+mn-ea"/>
              </a:rPr>
              <a:t>axis direction is specified t the direction of the writing system in use.</a:t>
            </a:r>
            <a:endParaRPr lang="en-US" sz="3200">
              <a:latin typeface="Calibri" panose="020F0502020204030204" charset="0"/>
              <a:ea typeface="Calibri" panose="020F0502020204030204" charset="0"/>
              <a:cs typeface="Calibri" panose="020F0502020204030204" charset="0"/>
              <a:sym typeface="+mn-ea"/>
            </a:endParaRPr>
          </a:p>
          <a:p>
            <a:pPr>
              <a:lnSpc>
                <a:spcPct val="90000"/>
              </a:lnSpc>
              <a:spcAft>
                <a:spcPts val="0"/>
              </a:spcAft>
            </a:pPr>
            <a:r>
              <a:rPr lang="en-US" sz="3200" b="1">
                <a:solidFill>
                  <a:schemeClr val="accent1"/>
                </a:solidFill>
                <a:latin typeface="Calibri" panose="020F0502020204030204" charset="0"/>
                <a:ea typeface="Calibri" panose="020F0502020204030204" charset="0"/>
                <a:cs typeface="Calibri" panose="020F0502020204030204" charset="0"/>
              </a:rPr>
              <a:t>For Example: </a:t>
            </a:r>
            <a:r>
              <a:rPr lang="en-US" sz="3200">
                <a:latin typeface="Calibri" panose="020F0502020204030204" charset="0"/>
                <a:ea typeface="Calibri" panose="020F0502020204030204" charset="0"/>
                <a:cs typeface="Calibri" panose="020F0502020204030204" charset="0"/>
                <a:sym typeface="+mn-ea"/>
              </a:rPr>
              <a:t> write In horizonally oriented languages - ‘row’ would align items horizontally.</a:t>
            </a:r>
            <a:endParaRPr lang="en-US" sz="3200">
              <a:latin typeface="Calibri" panose="020F0502020204030204" charset="0"/>
              <a:ea typeface="Calibri" panose="020F0502020204030204" charset="0"/>
              <a:cs typeface="Calibri" panose="020F0502020204030204" charset="0"/>
              <a:sym typeface="+mn-ea"/>
            </a:endParaRPr>
          </a:p>
          <a:p>
            <a:pPr>
              <a:lnSpc>
                <a:spcPct val="90000"/>
              </a:lnSpc>
              <a:spcAft>
                <a:spcPts val="0"/>
              </a:spcAft>
            </a:pPr>
            <a:r>
              <a:rPr lang="en-US" sz="3200">
                <a:latin typeface="Calibri" panose="020F0502020204030204" charset="0"/>
                <a:ea typeface="Calibri" panose="020F0502020204030204" charset="0"/>
                <a:cs typeface="Calibri" panose="020F0502020204030204" charset="0"/>
                <a:sym typeface="+mn-ea"/>
              </a:rPr>
              <a:t>Vertically oriented languages - ‘column’ would align items vertically</a:t>
            </a:r>
            <a:endParaRPr lang="en-US" sz="3200" b="1">
              <a:solidFill>
                <a:schemeClr val="accent1"/>
              </a:solidFill>
              <a:latin typeface="Calibri" panose="020F0502020204030204" charset="0"/>
              <a:ea typeface="Calibri" panose="020F0502020204030204" charset="0"/>
              <a:cs typeface="Calibri" panose="020F0502020204030204" charset="0"/>
            </a:endParaRPr>
          </a:p>
        </p:txBody>
      </p:sp>
      <p:sp>
        <p:nvSpPr>
          <p:cNvPr id="184" name="Subtitle text about project"/>
          <p:cNvSpPr txBox="1"/>
          <p:nvPr/>
        </p:nvSpPr>
        <p:spPr>
          <a:xfrm>
            <a:off x="3405306" y="3034982"/>
            <a:ext cx="6879178" cy="840105"/>
          </a:xfrm>
          <a:prstGeom prst="rect">
            <a:avLst/>
          </a:prstGeom>
          <a:ln w="12700">
            <a:miter lim="400000"/>
          </a:ln>
        </p:spPr>
        <p:txBody>
          <a:bodyPr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en-US" sz="4800" b="1">
                <a:latin typeface="Calibri" panose="020F0502020204030204" charset="0"/>
                <a:ea typeface="Calibri" panose="020F0502020204030204" charset="0"/>
                <a:cs typeface="Calibri" panose="020F0502020204030204" charset="0"/>
              </a:rPr>
              <a:t>Flex items</a:t>
            </a:r>
            <a:endParaRPr lang="en-US" sz="4800" b="1">
              <a:latin typeface="Calibri" panose="020F0502020204030204" charset="0"/>
              <a:ea typeface="Calibri" panose="020F0502020204030204" charset="0"/>
              <a:cs typeface="Calibri" panose="020F0502020204030204" charset="0"/>
            </a:endParaRPr>
          </a:p>
        </p:txBody>
      </p:sp>
      <p:sp>
        <p:nvSpPr>
          <p:cNvPr id="192" name="Freeform 21"/>
          <p:cNvSpPr/>
          <p:nvPr/>
        </p:nvSpPr>
        <p:spPr>
          <a:xfrm>
            <a:off x="2429567" y="3123961"/>
            <a:ext cx="630976" cy="602619"/>
          </a:xfrm>
          <a:prstGeom prst="bracePair">
            <a:avLst/>
          </a:prstGeom>
        </p:spPr>
        <p:style>
          <a:lnRef idx="3">
            <a:schemeClr val="accent4"/>
          </a:lnRef>
          <a:fillRef idx="0">
            <a:schemeClr val="accent4"/>
          </a:fillRef>
          <a:effectRef idx="2">
            <a:schemeClr val="accent4"/>
          </a:effectRef>
          <a:fontRef idx="minor">
            <a:schemeClr val="tx1"/>
          </a:fontRef>
        </p:style>
        <p:txBody>
          <a:bodyPr lIns="45719" rIns="45719" anchor="ctr"/>
          <a:lstStyle/>
          <a:p>
            <a:pPr algn="l" defTabSz="914400">
              <a:defRPr sz="1800" b="0">
                <a:latin typeface="Roboto"/>
                <a:ea typeface="Roboto"/>
                <a:cs typeface="Roboto"/>
                <a:sym typeface="Roboto"/>
              </a:defRPr>
            </a:pPr>
            <a:endParaRPr sz="3000">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624524"/>
            <a:ext cx="9112250" cy="1116965"/>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en-US" altLang="zh-CN" sz="6600">
                <a:latin typeface="Calibri" panose="020F0502020204030204" charset="0"/>
                <a:ea typeface="Calibri" panose="020F0502020204030204" charset="0"/>
                <a:cs typeface="Calibri" panose="020F0502020204030204" charset="0"/>
              </a:rPr>
              <a:t>Flexbox Container</a:t>
            </a:r>
            <a:endParaRPr lang="en-US" altLang="zh-CN" sz="66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000" dirty="0">
              <a:latin typeface="Calibri" panose="020F0502020204030204" charset="0"/>
              <a:ea typeface="Calibri" panose="020F0502020204030204" charset="0"/>
              <a:cs typeface="Calibri" panose="020F0502020204030204" charset="0"/>
            </a:endParaRPr>
          </a:p>
        </p:txBody>
      </p:sp>
      <p:pic>
        <p:nvPicPr>
          <p:cNvPr id="3" name="Picture Placeholder 2"/>
          <p:cNvPicPr>
            <a:picLocks noChangeAspect="1"/>
          </p:cNvPicPr>
          <p:nvPr>
            <p:ph type="pic" sz="quarter" idx="10"/>
          </p:nvPr>
        </p:nvPicPr>
        <p:blipFill>
          <a:blip r:embed="rId1"/>
          <a:stretch>
            <a:fillRect/>
          </a:stretch>
        </p:blipFill>
        <p:spPr>
          <a:xfrm>
            <a:off x="11994515" y="4132580"/>
            <a:ext cx="10100945" cy="3541395"/>
          </a:xfrm>
          <a:prstGeom prst="rect">
            <a:avLst/>
          </a:prstGeom>
        </p:spPr>
      </p:pic>
      <p:sp>
        <p:nvSpPr>
          <p:cNvPr id="18" name="Text Box 17"/>
          <p:cNvSpPr txBox="1"/>
          <p:nvPr/>
        </p:nvSpPr>
        <p:spPr>
          <a:xfrm>
            <a:off x="12068175" y="3004503"/>
            <a:ext cx="9530080" cy="102489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l" defTabSz="825500" rtl="0" fontAlgn="auto" latinLnBrk="0" hangingPunct="0">
              <a:lnSpc>
                <a:spcPct val="100000"/>
              </a:lnSpc>
              <a:spcBef>
                <a:spcPts val="0"/>
              </a:spcBef>
              <a:spcAft>
                <a:spcPts val="0"/>
              </a:spcAft>
              <a:buClrTx/>
              <a:buSzTx/>
              <a:buFontTx/>
              <a:buNone/>
            </a:pPr>
            <a:r>
              <a:rPr lang="en-US" b="0">
                <a:latin typeface="Calibri" panose="020F0502020204030204" charset="0"/>
                <a:ea typeface="Calibri" panose="020F0502020204030204" charset="0"/>
                <a:cs typeface="Calibri" panose="020F0502020204030204" charset="0"/>
                <a:sym typeface="+mn-ea"/>
              </a:rPr>
              <a:t>When flex-direction is set to </a:t>
            </a:r>
            <a:r>
              <a:rPr lang="en-US">
                <a:latin typeface="Calibri" panose="020F0502020204030204" charset="0"/>
                <a:ea typeface="Calibri" panose="020F0502020204030204" charset="0"/>
                <a:cs typeface="Calibri" panose="020F0502020204030204" charset="0"/>
                <a:sym typeface="+mn-ea"/>
              </a:rPr>
              <a:t>row</a:t>
            </a:r>
            <a:r>
              <a:rPr lang="en-US" b="0">
                <a:latin typeface="Calibri" panose="020F0502020204030204" charset="0"/>
                <a:ea typeface="Calibri" panose="020F0502020204030204" charset="0"/>
                <a:cs typeface="Calibri" panose="020F0502020204030204" charset="0"/>
                <a:sym typeface="+mn-ea"/>
              </a:rPr>
              <a:t>, the main axis is horizontal and the cross axis is vertical</a:t>
            </a:r>
            <a:endPar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p:txBody>
      </p:sp>
      <p:sp>
        <p:nvSpPr>
          <p:cNvPr id="19" name="Text Box 18"/>
          <p:cNvSpPr txBox="1"/>
          <p:nvPr/>
        </p:nvSpPr>
        <p:spPr>
          <a:xfrm>
            <a:off x="12195175" y="7712393"/>
            <a:ext cx="9530080" cy="102489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l" defTabSz="825500" rtl="0" fontAlgn="auto" latinLnBrk="0" hangingPunct="0">
              <a:lnSpc>
                <a:spcPct val="100000"/>
              </a:lnSpc>
              <a:spcBef>
                <a:spcPts val="0"/>
              </a:spcBef>
              <a:spcAft>
                <a:spcPts val="0"/>
              </a:spcAft>
              <a:buClrTx/>
              <a:buSzTx/>
              <a:buFontTx/>
              <a:buNone/>
            </a:pPr>
            <a:r>
              <a:rPr lang="en-US" b="0">
                <a:latin typeface="Calibri" panose="020F0502020204030204" charset="0"/>
                <a:ea typeface="Calibri" panose="020F0502020204030204" charset="0"/>
                <a:cs typeface="Calibri" panose="020F0502020204030204" charset="0"/>
                <a:sym typeface="+mn-ea"/>
              </a:rPr>
              <a:t>When flex-direction is set to </a:t>
            </a:r>
            <a:r>
              <a:rPr lang="en-US">
                <a:latin typeface="Calibri" panose="020F0502020204030204" charset="0"/>
                <a:ea typeface="Calibri" panose="020F0502020204030204" charset="0"/>
                <a:cs typeface="Calibri" panose="020F0502020204030204" charset="0"/>
                <a:sym typeface="+mn-ea"/>
              </a:rPr>
              <a:t>column</a:t>
            </a:r>
            <a:r>
              <a:rPr lang="en-US" b="0">
                <a:latin typeface="Calibri" panose="020F0502020204030204" charset="0"/>
                <a:ea typeface="Calibri" panose="020F0502020204030204" charset="0"/>
                <a:cs typeface="Calibri" panose="020F0502020204030204" charset="0"/>
                <a:sym typeface="+mn-ea"/>
              </a:rPr>
              <a:t>, the main axis is vertical and the cross axis is horizontal</a:t>
            </a:r>
            <a:endPar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p:txBody>
      </p:sp>
      <p:pic>
        <p:nvPicPr>
          <p:cNvPr id="20" name="Picture Placeholder 19"/>
          <p:cNvPicPr>
            <a:picLocks noChangeAspect="1"/>
          </p:cNvPicPr>
          <p:nvPr>
            <p:ph type="pic" sz="quarter" idx="11"/>
          </p:nvPr>
        </p:nvPicPr>
        <p:blipFill>
          <a:blip r:embed="rId2"/>
          <a:stretch>
            <a:fillRect/>
          </a:stretch>
        </p:blipFill>
        <p:spPr>
          <a:xfrm>
            <a:off x="11994515" y="8965565"/>
            <a:ext cx="10100945" cy="4349750"/>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Lorem ipsum dolor sit amet, consectetur adipiscing elit, sed do eiusmod tempor incididunt ut labore et dolore magna aliqua. Ut enim ad minim veniam, quis nostrud"/>
          <p:cNvSpPr txBox="1"/>
          <p:nvPr/>
        </p:nvSpPr>
        <p:spPr>
          <a:xfrm>
            <a:off x="3416300" y="3707130"/>
            <a:ext cx="16360140" cy="1134745"/>
          </a:xfrm>
          <a:prstGeom prst="rect">
            <a:avLst/>
          </a:prstGeom>
          <a:ln w="12700">
            <a:miter lim="400000"/>
          </a:ln>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sz="3200" b="1">
                <a:solidFill>
                  <a:schemeClr val="accent1"/>
                </a:solidFill>
                <a:latin typeface="Calibri" panose="020F0502020204030204" charset="0"/>
                <a:ea typeface="Calibri" panose="020F0502020204030204" charset="0"/>
                <a:cs typeface="Calibri" panose="020F0502020204030204" charset="0"/>
              </a:rPr>
              <a:t>nowrap</a:t>
            </a:r>
            <a:r>
              <a:rPr lang="en-US" sz="3200">
                <a:solidFill>
                  <a:schemeClr val="accent1"/>
                </a:solidFill>
                <a:latin typeface="Calibri" panose="020F0502020204030204" charset="0"/>
                <a:ea typeface="Calibri" panose="020F0502020204030204" charset="0"/>
                <a:cs typeface="Calibri" panose="020F0502020204030204" charset="0"/>
              </a:rPr>
              <a:t>(default)</a:t>
            </a:r>
            <a:r>
              <a:rPr lang="en-US" sz="3200" b="1">
                <a:solidFill>
                  <a:schemeClr val="accent1"/>
                </a:solidFill>
                <a:latin typeface="Calibri" panose="020F0502020204030204" charset="0"/>
                <a:ea typeface="Calibri" panose="020F0502020204030204" charset="0"/>
                <a:cs typeface="Calibri" panose="020F0502020204030204" charset="0"/>
              </a:rPr>
              <a:t> | wrap | wrap-reverse.</a:t>
            </a:r>
            <a:r>
              <a:rPr lang="en-US" sz="2400">
                <a:solidFill>
                  <a:schemeClr val="accent1"/>
                </a:solidFill>
                <a:latin typeface="Calibri" panose="020F0502020204030204" charset="0"/>
                <a:ea typeface="Calibri" panose="020F0502020204030204" charset="0"/>
                <a:cs typeface="Calibri" panose="020F0502020204030204" charset="0"/>
              </a:rPr>
              <a:t> </a:t>
            </a:r>
            <a:r>
              <a:rPr lang="en-US" sz="2400">
                <a:solidFill>
                  <a:schemeClr val="bg2"/>
                </a:solidFill>
                <a:latin typeface="Calibri" panose="020F0502020204030204" charset="0"/>
                <a:ea typeface="Calibri" panose="020F0502020204030204" charset="0"/>
                <a:cs typeface="Calibri" panose="020F0502020204030204" charset="0"/>
              </a:rPr>
              <a:t>When wrapping is disabled, flex items squish if there is not enough room, and if they can’t squish any further, may get cut off if there is not enough room in the viewport.</a:t>
            </a:r>
            <a:endParaRPr lang="en-US" sz="2400">
              <a:solidFill>
                <a:schemeClr val="bg2"/>
              </a:solidFill>
              <a:latin typeface="Calibri" panose="020F0502020204030204" charset="0"/>
              <a:ea typeface="Calibri" panose="020F0502020204030204" charset="0"/>
              <a:cs typeface="Calibri" panose="020F0502020204030204" charset="0"/>
            </a:endParaRPr>
          </a:p>
        </p:txBody>
      </p:sp>
      <p:sp>
        <p:nvSpPr>
          <p:cNvPr id="184" name="Subtitle text about project"/>
          <p:cNvSpPr txBox="1"/>
          <p:nvPr/>
        </p:nvSpPr>
        <p:spPr>
          <a:xfrm>
            <a:off x="3405505" y="3034983"/>
            <a:ext cx="12433935" cy="840105"/>
          </a:xfrm>
          <a:prstGeom prst="rect">
            <a:avLst/>
          </a:prstGeom>
          <a:ln w="12700">
            <a:miter lim="400000"/>
          </a:ln>
        </p:spPr>
        <p:txBody>
          <a:bodyPr wrap="square"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en-US" sz="4800" b="1">
                <a:latin typeface="Calibri" panose="020F0502020204030204" charset="0"/>
                <a:ea typeface="Calibri" panose="020F0502020204030204" charset="0"/>
                <a:cs typeface="Calibri" panose="020F0502020204030204" charset="0"/>
              </a:rPr>
              <a:t>flex-wrap </a:t>
            </a:r>
            <a:r>
              <a:rPr lang="en-US" sz="3600">
                <a:latin typeface="Calibri" panose="020F0502020204030204" charset="0"/>
                <a:ea typeface="Calibri" panose="020F0502020204030204" charset="0"/>
                <a:cs typeface="Calibri" panose="020F0502020204030204" charset="0"/>
              </a:rPr>
              <a:t>(flex-direction: row;)</a:t>
            </a:r>
            <a:endParaRPr lang="en-US" sz="3600">
              <a:latin typeface="Calibri" panose="020F0502020204030204" charset="0"/>
              <a:ea typeface="Calibri" panose="020F0502020204030204" charset="0"/>
              <a:cs typeface="Calibri" panose="020F0502020204030204" charset="0"/>
            </a:endParaRPr>
          </a:p>
        </p:txBody>
      </p:sp>
      <p:sp>
        <p:nvSpPr>
          <p:cNvPr id="192" name="Freeform 21"/>
          <p:cNvSpPr/>
          <p:nvPr/>
        </p:nvSpPr>
        <p:spPr>
          <a:xfrm>
            <a:off x="2429567" y="3123961"/>
            <a:ext cx="630976" cy="602619"/>
          </a:xfrm>
          <a:prstGeom prst="bracePair">
            <a:avLst/>
          </a:prstGeom>
        </p:spPr>
        <p:style>
          <a:lnRef idx="3">
            <a:schemeClr val="accent4"/>
          </a:lnRef>
          <a:fillRef idx="0">
            <a:schemeClr val="accent4"/>
          </a:fillRef>
          <a:effectRef idx="2">
            <a:schemeClr val="accent4"/>
          </a:effectRef>
          <a:fontRef idx="minor">
            <a:schemeClr val="tx1"/>
          </a:fontRef>
        </p:style>
        <p:txBody>
          <a:bodyPr lIns="45719" rIns="45719" anchor="ctr"/>
          <a:lstStyle/>
          <a:p>
            <a:pPr algn="l" defTabSz="914400">
              <a:defRPr sz="1800" b="0">
                <a:latin typeface="Roboto"/>
                <a:ea typeface="Roboto"/>
                <a:cs typeface="Roboto"/>
                <a:sym typeface="Roboto"/>
              </a:defRPr>
            </a:pPr>
            <a:endParaRPr sz="3000">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624524"/>
            <a:ext cx="9112250" cy="1116965"/>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en-US" altLang="zh-CN" sz="6600">
                <a:latin typeface="Calibri" panose="020F0502020204030204" charset="0"/>
                <a:ea typeface="Calibri" panose="020F0502020204030204" charset="0"/>
                <a:cs typeface="Calibri" panose="020F0502020204030204" charset="0"/>
              </a:rPr>
              <a:t>Flexbox Container</a:t>
            </a:r>
            <a:endParaRPr lang="en-US" altLang="zh-CN" sz="66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000" dirty="0">
              <a:latin typeface="Calibri" panose="020F0502020204030204" charset="0"/>
              <a:ea typeface="Calibri" panose="020F0502020204030204" charset="0"/>
              <a:cs typeface="Calibri" panose="020F0502020204030204" charset="0"/>
            </a:endParaRPr>
          </a:p>
        </p:txBody>
      </p:sp>
      <p:sp>
        <p:nvSpPr>
          <p:cNvPr id="19" name="Text Box 18"/>
          <p:cNvSpPr txBox="1"/>
          <p:nvPr/>
        </p:nvSpPr>
        <p:spPr>
          <a:xfrm>
            <a:off x="3449955" y="10369550"/>
            <a:ext cx="8270875" cy="287147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l" defTabSz="825500" rtl="0" fontAlgn="auto" latinLnBrk="0" hangingPunct="0">
              <a:lnSpc>
                <a:spcPct val="100000"/>
              </a:lnSpc>
              <a:spcBef>
                <a:spcPts val="0"/>
              </a:spcBef>
              <a:spcAft>
                <a:spcPts val="0"/>
              </a:spcAft>
              <a:buClrTx/>
              <a:buSzTx/>
              <a:buFontTx/>
              <a:buNone/>
            </a:pPr>
            <a:r>
              <a:rPr lang="en-US" b="0">
                <a:latin typeface="Calibri" panose="020F0502020204030204" charset="0"/>
                <a:ea typeface="Calibri" panose="020F0502020204030204" charset="0"/>
                <a:cs typeface="Calibri" panose="020F0502020204030204" charset="0"/>
                <a:sym typeface="+mn-ea"/>
              </a:rPr>
              <a:t>The markup</a:t>
            </a:r>
            <a:endParaRPr lang="en-US" b="0">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&lt;div id=”container”&gt;</a:t>
            </a:r>
            <a:endPar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	&lt;div class=”box box1”&gt;1&lt;/div&gt;</a:t>
            </a:r>
            <a:endPar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	----------------------------------</a:t>
            </a:r>
            <a:endPar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	</a:t>
            </a:r>
            <a:r>
              <a:rPr lang="en-US" b="0">
                <a:latin typeface="Calibri" panose="020F0502020204030204" charset="0"/>
                <a:ea typeface="Calibri" panose="020F0502020204030204" charset="0"/>
                <a:cs typeface="Calibri" panose="020F0502020204030204" charset="0"/>
                <a:sym typeface="+mn-ea"/>
              </a:rPr>
              <a:t>&lt;div class=”box box10”&gt;10&lt;/div&gt;</a:t>
            </a:r>
            <a:endPar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&lt;/div&gt;</a:t>
            </a:r>
            <a:endPar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p:txBody>
      </p:sp>
      <p:pic>
        <p:nvPicPr>
          <p:cNvPr id="4" name="Picture Placeholder 3"/>
          <p:cNvPicPr>
            <a:picLocks noChangeAspect="1"/>
          </p:cNvPicPr>
          <p:nvPr>
            <p:ph type="pic" sz="quarter" idx="11"/>
          </p:nvPr>
        </p:nvPicPr>
        <p:blipFill>
          <a:blip r:embed="rId1"/>
          <a:stretch>
            <a:fillRect/>
          </a:stretch>
        </p:blipFill>
        <p:spPr>
          <a:xfrm>
            <a:off x="3416300" y="4900930"/>
            <a:ext cx="8278495" cy="5066030"/>
          </a:xfrm>
          <a:prstGeom prst="rect">
            <a:avLst/>
          </a:prstGeom>
        </p:spPr>
      </p:pic>
      <p:pic>
        <p:nvPicPr>
          <p:cNvPr id="16" name="Picture Placeholder 15"/>
          <p:cNvPicPr>
            <a:picLocks noChangeAspect="1"/>
          </p:cNvPicPr>
          <p:nvPr>
            <p:ph type="pic" sz="quarter" idx="13"/>
          </p:nvPr>
        </p:nvPicPr>
        <p:blipFill>
          <a:blip r:embed="rId2"/>
          <a:stretch>
            <a:fillRect/>
          </a:stretch>
        </p:blipFill>
        <p:spPr>
          <a:xfrm>
            <a:off x="12524105" y="4880610"/>
            <a:ext cx="8326755" cy="5119370"/>
          </a:xfrm>
          <a:prstGeom prst="rect">
            <a:avLst/>
          </a:prstGeom>
        </p:spPr>
      </p:pic>
      <p:sp>
        <p:nvSpPr>
          <p:cNvPr id="17" name="Text Box 16"/>
          <p:cNvSpPr txBox="1"/>
          <p:nvPr/>
        </p:nvSpPr>
        <p:spPr>
          <a:xfrm>
            <a:off x="12501880" y="10366375"/>
            <a:ext cx="4166870" cy="287147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l" defTabSz="825500" rtl="0" fontAlgn="auto" latinLnBrk="0" hangingPunct="0">
              <a:lnSpc>
                <a:spcPct val="100000"/>
              </a:lnSpc>
              <a:spcBef>
                <a:spcPts val="0"/>
              </a:spcBef>
              <a:spcAft>
                <a:spcPts val="0"/>
              </a:spcAft>
              <a:buClrTx/>
              <a:buSzTx/>
              <a:buFontTx/>
              <a:buNone/>
            </a:pPr>
            <a:r>
              <a:rPr lang="en-US" b="0">
                <a:latin typeface="Calibri" panose="020F0502020204030204" charset="0"/>
                <a:ea typeface="Calibri" panose="020F0502020204030204" charset="0"/>
                <a:cs typeface="Calibri" panose="020F0502020204030204" charset="0"/>
                <a:sym typeface="+mn-ea"/>
              </a:rPr>
              <a:t>The styles</a:t>
            </a:r>
            <a:endParaRPr lang="en-US" b="0">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#container {</a:t>
            </a:r>
            <a:endPar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	display: flex;</a:t>
            </a:r>
            <a:endPar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	flex-direction: row;</a:t>
            </a:r>
            <a:endPar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	flex-wrap: wrap;</a:t>
            </a:r>
            <a:endPar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a:t>
            </a:r>
            <a:endPar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p:txBody>
      </p:sp>
      <p:sp>
        <p:nvSpPr>
          <p:cNvPr id="21" name="Text Box 20"/>
          <p:cNvSpPr txBox="1"/>
          <p:nvPr/>
        </p:nvSpPr>
        <p:spPr>
          <a:xfrm>
            <a:off x="17604105" y="10824845"/>
            <a:ext cx="4166870" cy="194818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l" defTabSz="825500" rtl="0" fontAlgn="auto" latinLnBrk="0" hangingPunct="0">
              <a:lnSpc>
                <a:spcPct val="100000"/>
              </a:lnSpc>
              <a:spcBef>
                <a:spcPts val="0"/>
              </a:spcBef>
              <a:spcAft>
                <a:spcPts val="0"/>
              </a:spcAft>
              <a:buClrTx/>
              <a:buSzTx/>
              <a:buFontTx/>
              <a:buNone/>
            </a:pPr>
            <a:endParaRPr lang="en-US" b="0">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.box {</a:t>
            </a:r>
            <a:endPar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	width: 25%;</a:t>
            </a:r>
            <a:endPar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a:t>
            </a:r>
            <a:endParaRPr kumimoji="0" lang="en-US" sz="3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Lorem ipsum dolor sit amet, consectetur adipiscing elit, sed do eiusmod tempor incididunt ut labore et dolore magna aliqua. Ut enim ad minim veniam, quis nostrud"/>
          <p:cNvSpPr txBox="1"/>
          <p:nvPr/>
        </p:nvSpPr>
        <p:spPr>
          <a:xfrm>
            <a:off x="3416300" y="3707130"/>
            <a:ext cx="16360140" cy="692150"/>
          </a:xfrm>
          <a:prstGeom prst="rect">
            <a:avLst/>
          </a:prstGeom>
          <a:ln w="12700">
            <a:miter lim="400000"/>
          </a:ln>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sz="3200" b="1">
                <a:solidFill>
                  <a:schemeClr val="accent1"/>
                </a:solidFill>
                <a:latin typeface="Calibri" panose="020F0502020204030204" charset="0"/>
                <a:ea typeface="Calibri" panose="020F0502020204030204" charset="0"/>
                <a:cs typeface="Calibri" panose="020F0502020204030204" charset="0"/>
              </a:rPr>
              <a:t>flex-start | flex-end | center | space-between | space-around.</a:t>
            </a:r>
            <a:r>
              <a:rPr lang="en-US" sz="2400">
                <a:solidFill>
                  <a:schemeClr val="accent1"/>
                </a:solidFill>
                <a:latin typeface="Calibri" panose="020F0502020204030204" charset="0"/>
                <a:ea typeface="Calibri" panose="020F0502020204030204" charset="0"/>
                <a:cs typeface="Calibri" panose="020F0502020204030204" charset="0"/>
              </a:rPr>
              <a:t> </a:t>
            </a:r>
            <a:endParaRPr lang="en-US" sz="2400">
              <a:solidFill>
                <a:schemeClr val="bg2"/>
              </a:solidFill>
              <a:latin typeface="Calibri" panose="020F0502020204030204" charset="0"/>
              <a:ea typeface="Calibri" panose="020F0502020204030204" charset="0"/>
              <a:cs typeface="Calibri" panose="020F0502020204030204" charset="0"/>
            </a:endParaRPr>
          </a:p>
        </p:txBody>
      </p:sp>
      <p:sp>
        <p:nvSpPr>
          <p:cNvPr id="184" name="Subtitle text about project"/>
          <p:cNvSpPr txBox="1"/>
          <p:nvPr/>
        </p:nvSpPr>
        <p:spPr>
          <a:xfrm>
            <a:off x="3405505" y="3034983"/>
            <a:ext cx="12433935" cy="840105"/>
          </a:xfrm>
          <a:prstGeom prst="rect">
            <a:avLst/>
          </a:prstGeom>
          <a:ln w="12700">
            <a:miter lim="400000"/>
          </a:ln>
        </p:spPr>
        <p:txBody>
          <a:bodyPr wrap="square"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en-US" sz="4800" b="1">
                <a:latin typeface="Calibri" panose="020F0502020204030204" charset="0"/>
                <a:ea typeface="Calibri" panose="020F0502020204030204" charset="0"/>
                <a:cs typeface="Calibri" panose="020F0502020204030204" charset="0"/>
              </a:rPr>
              <a:t>justify-content </a:t>
            </a:r>
            <a:r>
              <a:rPr lang="en-US" sz="3600">
                <a:latin typeface="Calibri" panose="020F0502020204030204" charset="0"/>
                <a:ea typeface="Calibri" panose="020F0502020204030204" charset="0"/>
                <a:cs typeface="Calibri" panose="020F0502020204030204" charset="0"/>
              </a:rPr>
              <a:t>(flex-direction: row;)</a:t>
            </a:r>
            <a:endParaRPr lang="en-US" sz="3600">
              <a:latin typeface="Calibri" panose="020F0502020204030204" charset="0"/>
              <a:ea typeface="Calibri" panose="020F0502020204030204" charset="0"/>
              <a:cs typeface="Calibri" panose="020F0502020204030204" charset="0"/>
            </a:endParaRPr>
          </a:p>
        </p:txBody>
      </p:sp>
      <p:sp>
        <p:nvSpPr>
          <p:cNvPr id="192" name="Freeform 21"/>
          <p:cNvSpPr/>
          <p:nvPr/>
        </p:nvSpPr>
        <p:spPr>
          <a:xfrm>
            <a:off x="2429567" y="3123961"/>
            <a:ext cx="630976" cy="602619"/>
          </a:xfrm>
          <a:prstGeom prst="bracePair">
            <a:avLst/>
          </a:prstGeom>
        </p:spPr>
        <p:style>
          <a:lnRef idx="3">
            <a:schemeClr val="accent4"/>
          </a:lnRef>
          <a:fillRef idx="0">
            <a:schemeClr val="accent4"/>
          </a:fillRef>
          <a:effectRef idx="2">
            <a:schemeClr val="accent4"/>
          </a:effectRef>
          <a:fontRef idx="minor">
            <a:schemeClr val="tx1"/>
          </a:fontRef>
        </p:style>
        <p:txBody>
          <a:bodyPr lIns="45719" rIns="45719" anchor="ctr"/>
          <a:lstStyle/>
          <a:p>
            <a:pPr algn="l" defTabSz="914400">
              <a:defRPr sz="1800" b="0">
                <a:latin typeface="Roboto"/>
                <a:ea typeface="Roboto"/>
                <a:cs typeface="Roboto"/>
                <a:sym typeface="Roboto"/>
              </a:defRPr>
            </a:pPr>
            <a:endParaRPr sz="3000">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624524"/>
            <a:ext cx="9112250" cy="1116965"/>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en-US" altLang="zh-CN" sz="6600">
                <a:latin typeface="Calibri" panose="020F0502020204030204" charset="0"/>
                <a:ea typeface="Calibri" panose="020F0502020204030204" charset="0"/>
                <a:cs typeface="Calibri" panose="020F0502020204030204" charset="0"/>
              </a:rPr>
              <a:t>Flexbox Alignment</a:t>
            </a:r>
            <a:endParaRPr lang="en-US" altLang="zh-CN" sz="66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000" dirty="0">
              <a:latin typeface="Calibri" panose="020F0502020204030204" charset="0"/>
              <a:ea typeface="Calibri" panose="020F0502020204030204" charset="0"/>
              <a:cs typeface="Calibri" panose="020F0502020204030204" charset="0"/>
            </a:endParaRPr>
          </a:p>
        </p:txBody>
      </p:sp>
      <p:sp>
        <p:nvSpPr>
          <p:cNvPr id="19" name="Text Box 18"/>
          <p:cNvSpPr txBox="1"/>
          <p:nvPr/>
        </p:nvSpPr>
        <p:spPr>
          <a:xfrm>
            <a:off x="14069060" y="6002338"/>
            <a:ext cx="8270875" cy="441007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l" defTabSz="825500" rtl="0" fontAlgn="auto" latinLnBrk="0" hangingPunct="0">
              <a:lnSpc>
                <a:spcPct val="100000"/>
              </a:lnSpc>
              <a:spcBef>
                <a:spcPts val="0"/>
              </a:spcBef>
              <a:spcAft>
                <a:spcPts val="0"/>
              </a:spcAft>
              <a:buClrTx/>
              <a:buSzTx/>
              <a:buFontTx/>
              <a:buNone/>
            </a:pPr>
            <a:r>
              <a:rPr lang="en-US" sz="4000" b="0">
                <a:latin typeface="Calibri" panose="020F0502020204030204" charset="0"/>
                <a:ea typeface="Calibri" panose="020F0502020204030204" charset="0"/>
                <a:cs typeface="Calibri" panose="020F0502020204030204" charset="0"/>
                <a:sym typeface="+mn-ea"/>
              </a:rPr>
              <a:t>Flex items are, by default,  as wide as they need to be to contain the element’s content.</a:t>
            </a:r>
            <a:endParaRPr lang="en-US" sz="4000" b="0">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endParaRPr lang="en-US" sz="4000" b="0">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lang="en-US" sz="4000" b="0">
                <a:latin typeface="Calibri" panose="020F0502020204030204" charset="0"/>
                <a:ea typeface="Calibri" panose="020F0502020204030204" charset="0"/>
                <a:cs typeface="Calibri" panose="020F0502020204030204" charset="0"/>
                <a:sym typeface="+mn-ea"/>
              </a:rPr>
              <a:t>The </a:t>
            </a:r>
            <a:r>
              <a:rPr lang="en-US" sz="4000">
                <a:solidFill>
                  <a:schemeClr val="accent1"/>
                </a:solidFill>
                <a:latin typeface="Calibri" panose="020F0502020204030204" charset="0"/>
                <a:ea typeface="Calibri" panose="020F0502020204030204" charset="0"/>
                <a:cs typeface="Calibri" panose="020F0502020204030204" charset="0"/>
                <a:sym typeface="+mn-ea"/>
              </a:rPr>
              <a:t>justify-content</a:t>
            </a:r>
            <a:r>
              <a:rPr lang="en-US" sz="4000" b="0">
                <a:latin typeface="Calibri" panose="020F0502020204030204" charset="0"/>
                <a:ea typeface="Calibri" panose="020F0502020204030204" charset="0"/>
                <a:cs typeface="Calibri" panose="020F0502020204030204" charset="0"/>
                <a:sym typeface="+mn-ea"/>
              </a:rPr>
              <a:t> property defines how extra space is distributed around or between items. </a:t>
            </a:r>
            <a:endParaRPr kumimoji="0" lang="en-US" sz="4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p:txBody>
      </p:sp>
      <p:pic>
        <p:nvPicPr>
          <p:cNvPr id="50" name="Picture Placeholder 49"/>
          <p:cNvPicPr>
            <a:picLocks noChangeAspect="1"/>
          </p:cNvPicPr>
          <p:nvPr>
            <p:ph type="pic" sz="quarter" idx="10"/>
          </p:nvPr>
        </p:nvPicPr>
        <p:blipFill>
          <a:blip r:embed="rId1"/>
          <a:stretch>
            <a:fillRect/>
          </a:stretch>
        </p:blipFill>
        <p:spPr>
          <a:xfrm>
            <a:off x="3227070" y="5837555"/>
            <a:ext cx="10297160" cy="5252720"/>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Lorem ipsum dolor sit amet, consectetur adipiscing elit, sed do eiusmod tempor incididunt ut labore et dolore magna aliqua. Ut enim ad minim veniam, quis nostrud"/>
          <p:cNvSpPr txBox="1"/>
          <p:nvPr/>
        </p:nvSpPr>
        <p:spPr>
          <a:xfrm>
            <a:off x="3416300" y="3707130"/>
            <a:ext cx="16360140" cy="692150"/>
          </a:xfrm>
          <a:prstGeom prst="rect">
            <a:avLst/>
          </a:prstGeom>
          <a:ln w="12700">
            <a:miter lim="400000"/>
          </a:ln>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sz="3200" b="1">
                <a:solidFill>
                  <a:schemeClr val="accent1"/>
                </a:solidFill>
                <a:latin typeface="Calibri" panose="020F0502020204030204" charset="0"/>
                <a:ea typeface="Calibri" panose="020F0502020204030204" charset="0"/>
                <a:cs typeface="Calibri" panose="020F0502020204030204" charset="0"/>
              </a:rPr>
              <a:t>flex-start | flex-end | center | space-between | space-around.</a:t>
            </a:r>
            <a:r>
              <a:rPr lang="en-US" sz="2400">
                <a:solidFill>
                  <a:schemeClr val="accent1"/>
                </a:solidFill>
                <a:latin typeface="Calibri" panose="020F0502020204030204" charset="0"/>
                <a:ea typeface="Calibri" panose="020F0502020204030204" charset="0"/>
                <a:cs typeface="Calibri" panose="020F0502020204030204" charset="0"/>
              </a:rPr>
              <a:t> </a:t>
            </a:r>
            <a:endParaRPr lang="en-US" sz="2400">
              <a:solidFill>
                <a:schemeClr val="bg2"/>
              </a:solidFill>
              <a:latin typeface="Calibri" panose="020F0502020204030204" charset="0"/>
              <a:ea typeface="Calibri" panose="020F0502020204030204" charset="0"/>
              <a:cs typeface="Calibri" panose="020F0502020204030204" charset="0"/>
            </a:endParaRPr>
          </a:p>
        </p:txBody>
      </p:sp>
      <p:sp>
        <p:nvSpPr>
          <p:cNvPr id="184" name="Subtitle text about project"/>
          <p:cNvSpPr txBox="1"/>
          <p:nvPr/>
        </p:nvSpPr>
        <p:spPr>
          <a:xfrm>
            <a:off x="3405505" y="3034983"/>
            <a:ext cx="12433935" cy="840105"/>
          </a:xfrm>
          <a:prstGeom prst="rect">
            <a:avLst/>
          </a:prstGeom>
          <a:ln w="12700">
            <a:miter lim="400000"/>
          </a:ln>
        </p:spPr>
        <p:txBody>
          <a:bodyPr wrap="square"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en-US" sz="4800" b="1">
                <a:latin typeface="Calibri" panose="020F0502020204030204" charset="0"/>
                <a:ea typeface="Calibri" panose="020F0502020204030204" charset="0"/>
                <a:cs typeface="Calibri" panose="020F0502020204030204" charset="0"/>
              </a:rPr>
              <a:t>justify-content </a:t>
            </a:r>
            <a:r>
              <a:rPr lang="en-US" sz="3600">
                <a:latin typeface="Calibri" panose="020F0502020204030204" charset="0"/>
                <a:ea typeface="Calibri" panose="020F0502020204030204" charset="0"/>
                <a:cs typeface="Calibri" panose="020F0502020204030204" charset="0"/>
              </a:rPr>
              <a:t>(flex-direction: column;)</a:t>
            </a:r>
            <a:endParaRPr lang="en-US" sz="3600">
              <a:latin typeface="Calibri" panose="020F0502020204030204" charset="0"/>
              <a:ea typeface="Calibri" panose="020F0502020204030204" charset="0"/>
              <a:cs typeface="Calibri" panose="020F0502020204030204" charset="0"/>
            </a:endParaRPr>
          </a:p>
        </p:txBody>
      </p:sp>
      <p:sp>
        <p:nvSpPr>
          <p:cNvPr id="192" name="Freeform 21"/>
          <p:cNvSpPr/>
          <p:nvPr/>
        </p:nvSpPr>
        <p:spPr>
          <a:xfrm>
            <a:off x="2429567" y="3123961"/>
            <a:ext cx="630976" cy="602619"/>
          </a:xfrm>
          <a:prstGeom prst="bracePair">
            <a:avLst/>
          </a:prstGeom>
        </p:spPr>
        <p:style>
          <a:lnRef idx="3">
            <a:schemeClr val="accent4"/>
          </a:lnRef>
          <a:fillRef idx="0">
            <a:schemeClr val="accent4"/>
          </a:fillRef>
          <a:effectRef idx="2">
            <a:schemeClr val="accent4"/>
          </a:effectRef>
          <a:fontRef idx="minor">
            <a:schemeClr val="tx1"/>
          </a:fontRef>
        </p:style>
        <p:txBody>
          <a:bodyPr lIns="45719" rIns="45719" anchor="ctr"/>
          <a:lstStyle/>
          <a:p>
            <a:pPr algn="l" defTabSz="914400">
              <a:defRPr sz="1800" b="0">
                <a:latin typeface="Roboto"/>
                <a:ea typeface="Roboto"/>
                <a:cs typeface="Roboto"/>
                <a:sym typeface="Roboto"/>
              </a:defRPr>
            </a:pPr>
            <a:endParaRPr sz="3000">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624524"/>
            <a:ext cx="9112250" cy="1116965"/>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en-US" altLang="zh-CN" sz="6600">
                <a:latin typeface="Calibri" panose="020F0502020204030204" charset="0"/>
                <a:ea typeface="Calibri" panose="020F0502020204030204" charset="0"/>
                <a:cs typeface="Calibri" panose="020F0502020204030204" charset="0"/>
              </a:rPr>
              <a:t>Flexbox Alignment</a:t>
            </a:r>
            <a:endParaRPr lang="en-US" altLang="zh-CN" sz="66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000" dirty="0">
              <a:latin typeface="Calibri" panose="020F0502020204030204" charset="0"/>
              <a:ea typeface="Calibri" panose="020F0502020204030204" charset="0"/>
              <a:cs typeface="Calibri" panose="020F0502020204030204" charset="0"/>
            </a:endParaRPr>
          </a:p>
        </p:txBody>
      </p:sp>
      <p:sp>
        <p:nvSpPr>
          <p:cNvPr id="19" name="Text Box 18"/>
          <p:cNvSpPr txBox="1"/>
          <p:nvPr/>
        </p:nvSpPr>
        <p:spPr>
          <a:xfrm>
            <a:off x="14069060" y="6002338"/>
            <a:ext cx="8270875" cy="441007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l" defTabSz="825500" rtl="0" fontAlgn="auto" latinLnBrk="0" hangingPunct="0">
              <a:lnSpc>
                <a:spcPct val="100000"/>
              </a:lnSpc>
              <a:spcBef>
                <a:spcPts val="0"/>
              </a:spcBef>
              <a:spcAft>
                <a:spcPts val="0"/>
              </a:spcAft>
              <a:buClrTx/>
              <a:buSzTx/>
              <a:buFontTx/>
              <a:buNone/>
            </a:pPr>
            <a:r>
              <a:rPr lang="en-US" sz="4000" b="0">
                <a:latin typeface="Calibri" panose="020F0502020204030204" charset="0"/>
                <a:ea typeface="Calibri" panose="020F0502020204030204" charset="0"/>
                <a:cs typeface="Calibri" panose="020F0502020204030204" charset="0"/>
                <a:sym typeface="+mn-ea"/>
              </a:rPr>
              <a:t>Flex items are, by default,  as wide as they need to be to contain the element’s content.</a:t>
            </a:r>
            <a:endParaRPr lang="en-US" sz="4000" b="0">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endParaRPr lang="en-US" sz="4000" b="0">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lang="en-US" sz="4000" b="0">
                <a:latin typeface="Calibri" panose="020F0502020204030204" charset="0"/>
                <a:ea typeface="Calibri" panose="020F0502020204030204" charset="0"/>
                <a:cs typeface="Calibri" panose="020F0502020204030204" charset="0"/>
                <a:sym typeface="+mn-ea"/>
              </a:rPr>
              <a:t>The </a:t>
            </a:r>
            <a:r>
              <a:rPr lang="en-US" sz="4000">
                <a:solidFill>
                  <a:schemeClr val="accent1"/>
                </a:solidFill>
                <a:latin typeface="Calibri" panose="020F0502020204030204" charset="0"/>
                <a:ea typeface="Calibri" panose="020F0502020204030204" charset="0"/>
                <a:cs typeface="Calibri" panose="020F0502020204030204" charset="0"/>
                <a:sym typeface="+mn-ea"/>
              </a:rPr>
              <a:t>justify-content</a:t>
            </a:r>
            <a:r>
              <a:rPr lang="en-US" sz="4000" b="0">
                <a:latin typeface="Calibri" panose="020F0502020204030204" charset="0"/>
                <a:ea typeface="Calibri" panose="020F0502020204030204" charset="0"/>
                <a:cs typeface="Calibri" panose="020F0502020204030204" charset="0"/>
                <a:sym typeface="+mn-ea"/>
              </a:rPr>
              <a:t> property defines how extra space is distributed around or between items. </a:t>
            </a:r>
            <a:endParaRPr kumimoji="0" lang="en-US" sz="4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p:txBody>
      </p:sp>
      <p:pic>
        <p:nvPicPr>
          <p:cNvPr id="3" name="Picture Placeholder 2"/>
          <p:cNvPicPr>
            <a:picLocks noChangeAspect="1"/>
          </p:cNvPicPr>
          <p:nvPr>
            <p:ph type="pic" sz="quarter" idx="10"/>
          </p:nvPr>
        </p:nvPicPr>
        <p:blipFill>
          <a:blip r:embed="rId1"/>
          <a:stretch>
            <a:fillRect/>
          </a:stretch>
        </p:blipFill>
        <p:spPr>
          <a:xfrm>
            <a:off x="3416300" y="4537075"/>
            <a:ext cx="9563735" cy="8600440"/>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Lorem ipsum dolor sit amet, consectetur adipiscing elit, sed do eiusmod tempor incididunt ut labore et dolore magna aliqua. Ut enim ad minim veniam, quis nostrud"/>
          <p:cNvSpPr txBox="1"/>
          <p:nvPr/>
        </p:nvSpPr>
        <p:spPr>
          <a:xfrm>
            <a:off x="3416300" y="3707130"/>
            <a:ext cx="16360140" cy="692150"/>
          </a:xfrm>
          <a:prstGeom prst="rect">
            <a:avLst/>
          </a:prstGeom>
          <a:ln w="12700">
            <a:miter lim="400000"/>
          </a:ln>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sz="3200" b="1">
                <a:solidFill>
                  <a:schemeClr val="accent1"/>
                </a:solidFill>
                <a:latin typeface="Calibri" panose="020F0502020204030204" charset="0"/>
                <a:ea typeface="Calibri" panose="020F0502020204030204" charset="0"/>
                <a:cs typeface="Calibri" panose="020F0502020204030204" charset="0"/>
              </a:rPr>
              <a:t>flex-start | flex-end | center | baseline | stretch</a:t>
            </a:r>
            <a:r>
              <a:rPr lang="en-US" sz="2400">
                <a:solidFill>
                  <a:schemeClr val="accent1"/>
                </a:solidFill>
                <a:latin typeface="Calibri" panose="020F0502020204030204" charset="0"/>
                <a:ea typeface="Calibri" panose="020F0502020204030204" charset="0"/>
                <a:cs typeface="Calibri" panose="020F0502020204030204" charset="0"/>
              </a:rPr>
              <a:t> </a:t>
            </a:r>
            <a:endParaRPr lang="en-US" sz="2400">
              <a:solidFill>
                <a:schemeClr val="bg2"/>
              </a:solidFill>
              <a:latin typeface="Calibri" panose="020F0502020204030204" charset="0"/>
              <a:ea typeface="Calibri" panose="020F0502020204030204" charset="0"/>
              <a:cs typeface="Calibri" panose="020F0502020204030204" charset="0"/>
            </a:endParaRPr>
          </a:p>
        </p:txBody>
      </p:sp>
      <p:sp>
        <p:nvSpPr>
          <p:cNvPr id="184" name="Subtitle text about project"/>
          <p:cNvSpPr txBox="1"/>
          <p:nvPr/>
        </p:nvSpPr>
        <p:spPr>
          <a:xfrm>
            <a:off x="3405505" y="3034983"/>
            <a:ext cx="12433935" cy="840105"/>
          </a:xfrm>
          <a:prstGeom prst="rect">
            <a:avLst/>
          </a:prstGeom>
          <a:ln w="12700">
            <a:miter lim="400000"/>
          </a:ln>
        </p:spPr>
        <p:txBody>
          <a:bodyPr wrap="square"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en-US" sz="4800" b="1">
                <a:latin typeface="Calibri" panose="020F0502020204030204" charset="0"/>
                <a:ea typeface="Calibri" panose="020F0502020204030204" charset="0"/>
                <a:cs typeface="Calibri" panose="020F0502020204030204" charset="0"/>
              </a:rPr>
              <a:t>align-items</a:t>
            </a:r>
            <a:endParaRPr lang="en-US" sz="3600">
              <a:latin typeface="Calibri" panose="020F0502020204030204" charset="0"/>
              <a:ea typeface="Calibri" panose="020F0502020204030204" charset="0"/>
              <a:cs typeface="Calibri" panose="020F0502020204030204" charset="0"/>
            </a:endParaRPr>
          </a:p>
        </p:txBody>
      </p:sp>
      <p:sp>
        <p:nvSpPr>
          <p:cNvPr id="192" name="Freeform 21"/>
          <p:cNvSpPr/>
          <p:nvPr/>
        </p:nvSpPr>
        <p:spPr>
          <a:xfrm>
            <a:off x="2429567" y="3123961"/>
            <a:ext cx="630976" cy="602619"/>
          </a:xfrm>
          <a:prstGeom prst="bracePair">
            <a:avLst/>
          </a:prstGeom>
        </p:spPr>
        <p:style>
          <a:lnRef idx="3">
            <a:schemeClr val="accent4"/>
          </a:lnRef>
          <a:fillRef idx="0">
            <a:schemeClr val="accent4"/>
          </a:fillRef>
          <a:effectRef idx="2">
            <a:schemeClr val="accent4"/>
          </a:effectRef>
          <a:fontRef idx="minor">
            <a:schemeClr val="tx1"/>
          </a:fontRef>
        </p:style>
        <p:txBody>
          <a:bodyPr lIns="45719" rIns="45719" anchor="ctr"/>
          <a:lstStyle/>
          <a:p>
            <a:pPr algn="l" defTabSz="914400">
              <a:defRPr sz="1800" b="0">
                <a:latin typeface="Roboto"/>
                <a:ea typeface="Roboto"/>
                <a:cs typeface="Roboto"/>
                <a:sym typeface="Roboto"/>
              </a:defRPr>
            </a:pPr>
            <a:endParaRPr sz="3000">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624524"/>
            <a:ext cx="9112250" cy="1116965"/>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en-US" altLang="zh-CN" sz="6600">
                <a:latin typeface="Calibri" panose="020F0502020204030204" charset="0"/>
                <a:ea typeface="Calibri" panose="020F0502020204030204" charset="0"/>
                <a:cs typeface="Calibri" panose="020F0502020204030204" charset="0"/>
              </a:rPr>
              <a:t>Flexbox Alignment</a:t>
            </a:r>
            <a:endParaRPr lang="en-US" altLang="zh-CN" sz="66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000" dirty="0">
              <a:latin typeface="Calibri" panose="020F0502020204030204" charset="0"/>
              <a:ea typeface="Calibri" panose="020F0502020204030204" charset="0"/>
              <a:cs typeface="Calibri" panose="020F0502020204030204" charset="0"/>
            </a:endParaRPr>
          </a:p>
        </p:txBody>
      </p:sp>
      <p:sp>
        <p:nvSpPr>
          <p:cNvPr id="19" name="Text Box 18"/>
          <p:cNvSpPr txBox="1"/>
          <p:nvPr/>
        </p:nvSpPr>
        <p:spPr>
          <a:xfrm>
            <a:off x="14069060" y="6002338"/>
            <a:ext cx="8270875" cy="441007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l" defTabSz="825500" rtl="0" fontAlgn="auto" latinLnBrk="0" hangingPunct="0">
              <a:lnSpc>
                <a:spcPct val="100000"/>
              </a:lnSpc>
              <a:spcBef>
                <a:spcPts val="0"/>
              </a:spcBef>
              <a:spcAft>
                <a:spcPts val="0"/>
              </a:spcAft>
              <a:buClrTx/>
              <a:buSzTx/>
              <a:buFontTx/>
              <a:buNone/>
            </a:pPr>
            <a:r>
              <a:rPr lang="en-US" sz="4000" b="0">
                <a:latin typeface="Calibri" panose="020F0502020204030204" charset="0"/>
                <a:ea typeface="Calibri" panose="020F0502020204030204" charset="0"/>
                <a:cs typeface="Calibri" panose="020F0502020204030204" charset="0"/>
                <a:sym typeface="+mn-ea"/>
              </a:rPr>
              <a:t>The</a:t>
            </a:r>
            <a:r>
              <a:rPr lang="en-US" sz="4000">
                <a:latin typeface="Calibri" panose="020F0502020204030204" charset="0"/>
                <a:ea typeface="Calibri" panose="020F0502020204030204" charset="0"/>
                <a:cs typeface="Calibri" panose="020F0502020204030204" charset="0"/>
                <a:sym typeface="+mn-ea"/>
              </a:rPr>
              <a:t> align-items</a:t>
            </a:r>
            <a:r>
              <a:rPr lang="en-US" sz="4000" b="0">
                <a:latin typeface="Calibri" panose="020F0502020204030204" charset="0"/>
                <a:ea typeface="Calibri" panose="020F0502020204030204" charset="0"/>
                <a:cs typeface="Calibri" panose="020F0502020204030204" charset="0"/>
                <a:sym typeface="+mn-ea"/>
              </a:rPr>
              <a:t> property allows you to arrange items on the cross axis (up and down when the direction is </a:t>
            </a:r>
            <a:r>
              <a:rPr lang="en-US" sz="4000">
                <a:latin typeface="Calibri" panose="020F0502020204030204" charset="0"/>
                <a:ea typeface="Calibri" panose="020F0502020204030204" charset="0"/>
                <a:cs typeface="Calibri" panose="020F0502020204030204" charset="0"/>
                <a:sym typeface="+mn-ea"/>
              </a:rPr>
              <a:t>row</a:t>
            </a:r>
            <a:r>
              <a:rPr lang="en-US" sz="4000" b="0">
                <a:latin typeface="Calibri" panose="020F0502020204030204" charset="0"/>
                <a:ea typeface="Calibri" panose="020F0502020204030204" charset="0"/>
                <a:cs typeface="Calibri" panose="020F0502020204030204" charset="0"/>
                <a:sym typeface="+mn-ea"/>
              </a:rPr>
              <a:t>, left and right if the direction is </a:t>
            </a:r>
            <a:r>
              <a:rPr lang="en-US" sz="4000">
                <a:latin typeface="Calibri" panose="020F0502020204030204" charset="0"/>
                <a:ea typeface="Calibri" panose="020F0502020204030204" charset="0"/>
                <a:cs typeface="Calibri" panose="020F0502020204030204" charset="0"/>
                <a:sym typeface="+mn-ea"/>
              </a:rPr>
              <a:t>column</a:t>
            </a:r>
            <a:r>
              <a:rPr lang="en-US" sz="4000" b="0">
                <a:latin typeface="Calibri" panose="020F0502020204030204" charset="0"/>
                <a:ea typeface="Calibri" panose="020F0502020204030204" charset="0"/>
                <a:cs typeface="Calibri" panose="020F0502020204030204" charset="0"/>
                <a:sym typeface="+mn-ea"/>
              </a:rPr>
              <a:t>).</a:t>
            </a:r>
            <a:endParaRPr lang="en-US" sz="4000" b="0">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endParaRPr lang="en-US" sz="4000" b="0">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lang="en-US" sz="4000">
                <a:solidFill>
                  <a:schemeClr val="accent1"/>
                </a:solidFill>
                <a:latin typeface="Calibri" panose="020F0502020204030204" charset="0"/>
                <a:ea typeface="Calibri" panose="020F0502020204030204" charset="0"/>
                <a:cs typeface="Calibri" panose="020F0502020204030204" charset="0"/>
                <a:sym typeface="+mn-ea"/>
              </a:rPr>
              <a:t>Note:  </a:t>
            </a:r>
            <a:r>
              <a:rPr lang="en-US" sz="4000" b="0">
                <a:latin typeface="Calibri" panose="020F0502020204030204" charset="0"/>
                <a:ea typeface="Calibri" panose="020F0502020204030204" charset="0"/>
                <a:cs typeface="Calibri" panose="020F0502020204030204" charset="0"/>
                <a:sym typeface="+mn-ea"/>
              </a:rPr>
              <a:t>you must specify a container height </a:t>
            </a:r>
            <a:endParaRPr kumimoji="0" lang="en-US" sz="4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p:txBody>
      </p:sp>
      <p:pic>
        <p:nvPicPr>
          <p:cNvPr id="4" name="Picture Placeholder 3"/>
          <p:cNvPicPr>
            <a:picLocks noChangeAspect="1"/>
          </p:cNvPicPr>
          <p:nvPr>
            <p:ph type="pic" sz="quarter" idx="10"/>
          </p:nvPr>
        </p:nvPicPr>
        <p:blipFill>
          <a:blip r:embed="rId1"/>
          <a:stretch>
            <a:fillRect/>
          </a:stretch>
        </p:blipFill>
        <p:spPr>
          <a:xfrm>
            <a:off x="3416300" y="4793615"/>
            <a:ext cx="9848215" cy="8401685"/>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Lorem ipsum dolor sit amet, consectetur adipiscing elit, sed do eiusmod tempor incididunt ut labore et dolore magna aliqua. Ut enim ad minim veniam, quis nostrud"/>
          <p:cNvSpPr txBox="1"/>
          <p:nvPr/>
        </p:nvSpPr>
        <p:spPr>
          <a:xfrm>
            <a:off x="3416300" y="3707130"/>
            <a:ext cx="16360140" cy="692150"/>
          </a:xfrm>
          <a:prstGeom prst="rect">
            <a:avLst/>
          </a:prstGeom>
          <a:ln w="12700">
            <a:miter lim="400000"/>
          </a:ln>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sz="3200" b="1">
                <a:solidFill>
                  <a:schemeClr val="accent1"/>
                </a:solidFill>
                <a:latin typeface="Calibri" panose="020F0502020204030204" charset="0"/>
                <a:ea typeface="Calibri" panose="020F0502020204030204" charset="0"/>
                <a:cs typeface="Calibri" panose="020F0502020204030204" charset="0"/>
              </a:rPr>
              <a:t>flex-start | flex-end | center | space-around | space-between | stretch</a:t>
            </a:r>
            <a:r>
              <a:rPr lang="en-US" sz="2400">
                <a:solidFill>
                  <a:schemeClr val="accent1"/>
                </a:solidFill>
                <a:latin typeface="Calibri" panose="020F0502020204030204" charset="0"/>
                <a:ea typeface="Calibri" panose="020F0502020204030204" charset="0"/>
                <a:cs typeface="Calibri" panose="020F0502020204030204" charset="0"/>
              </a:rPr>
              <a:t> </a:t>
            </a:r>
            <a:endParaRPr lang="en-US" sz="2400">
              <a:solidFill>
                <a:schemeClr val="bg2"/>
              </a:solidFill>
              <a:latin typeface="Calibri" panose="020F0502020204030204" charset="0"/>
              <a:ea typeface="Calibri" panose="020F0502020204030204" charset="0"/>
              <a:cs typeface="Calibri" panose="020F0502020204030204" charset="0"/>
            </a:endParaRPr>
          </a:p>
        </p:txBody>
      </p:sp>
      <p:sp>
        <p:nvSpPr>
          <p:cNvPr id="184" name="Subtitle text about project"/>
          <p:cNvSpPr txBox="1"/>
          <p:nvPr/>
        </p:nvSpPr>
        <p:spPr>
          <a:xfrm>
            <a:off x="3405505" y="3034983"/>
            <a:ext cx="12433935" cy="840105"/>
          </a:xfrm>
          <a:prstGeom prst="rect">
            <a:avLst/>
          </a:prstGeom>
          <a:ln w="12700">
            <a:miter lim="400000"/>
          </a:ln>
        </p:spPr>
        <p:txBody>
          <a:bodyPr wrap="square"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en-US" sz="4800" b="1">
                <a:latin typeface="Calibri" panose="020F0502020204030204" charset="0"/>
                <a:ea typeface="Calibri" panose="020F0502020204030204" charset="0"/>
                <a:cs typeface="Calibri" panose="020F0502020204030204" charset="0"/>
              </a:rPr>
              <a:t>align-content</a:t>
            </a:r>
            <a:endParaRPr lang="en-US" sz="3600">
              <a:latin typeface="Calibri" panose="020F0502020204030204" charset="0"/>
              <a:ea typeface="Calibri" panose="020F0502020204030204" charset="0"/>
              <a:cs typeface="Calibri" panose="020F0502020204030204" charset="0"/>
            </a:endParaRPr>
          </a:p>
        </p:txBody>
      </p:sp>
      <p:sp>
        <p:nvSpPr>
          <p:cNvPr id="192" name="Freeform 21"/>
          <p:cNvSpPr/>
          <p:nvPr/>
        </p:nvSpPr>
        <p:spPr>
          <a:xfrm>
            <a:off x="2429567" y="3123961"/>
            <a:ext cx="630976" cy="602619"/>
          </a:xfrm>
          <a:prstGeom prst="bracePair">
            <a:avLst/>
          </a:prstGeom>
        </p:spPr>
        <p:style>
          <a:lnRef idx="3">
            <a:schemeClr val="accent4"/>
          </a:lnRef>
          <a:fillRef idx="0">
            <a:schemeClr val="accent4"/>
          </a:fillRef>
          <a:effectRef idx="2">
            <a:schemeClr val="accent4"/>
          </a:effectRef>
          <a:fontRef idx="minor">
            <a:schemeClr val="tx1"/>
          </a:fontRef>
        </p:style>
        <p:txBody>
          <a:bodyPr lIns="45719" rIns="45719" anchor="ctr"/>
          <a:lstStyle/>
          <a:p>
            <a:pPr algn="l" defTabSz="914400">
              <a:defRPr sz="1800" b="0">
                <a:latin typeface="Roboto"/>
                <a:ea typeface="Roboto"/>
                <a:cs typeface="Roboto"/>
                <a:sym typeface="Roboto"/>
              </a:defRPr>
            </a:pPr>
            <a:endParaRPr sz="3000">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624524"/>
            <a:ext cx="9112250" cy="1116965"/>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en-US" altLang="zh-CN" sz="6600">
                <a:latin typeface="Calibri" panose="020F0502020204030204" charset="0"/>
                <a:ea typeface="Calibri" panose="020F0502020204030204" charset="0"/>
                <a:cs typeface="Calibri" panose="020F0502020204030204" charset="0"/>
              </a:rPr>
              <a:t>Flexbox Alignment</a:t>
            </a:r>
            <a:endParaRPr lang="en-US" altLang="zh-CN" sz="66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000" dirty="0">
              <a:latin typeface="Calibri" panose="020F0502020204030204" charset="0"/>
              <a:ea typeface="Calibri" panose="020F0502020204030204" charset="0"/>
              <a:cs typeface="Calibri" panose="020F0502020204030204" charset="0"/>
            </a:endParaRPr>
          </a:p>
        </p:txBody>
      </p:sp>
      <p:sp>
        <p:nvSpPr>
          <p:cNvPr id="19" name="Text Box 18"/>
          <p:cNvSpPr txBox="1"/>
          <p:nvPr/>
        </p:nvSpPr>
        <p:spPr>
          <a:xfrm>
            <a:off x="3416300" y="12238355"/>
            <a:ext cx="19297650" cy="71691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l" defTabSz="825500" rtl="0" fontAlgn="auto" latinLnBrk="0" hangingPunct="0">
              <a:lnSpc>
                <a:spcPct val="100000"/>
              </a:lnSpc>
              <a:spcBef>
                <a:spcPts val="0"/>
              </a:spcBef>
              <a:spcAft>
                <a:spcPts val="0"/>
              </a:spcAft>
              <a:buClrTx/>
              <a:buSzTx/>
              <a:buFontTx/>
              <a:buNone/>
            </a:pPr>
            <a:r>
              <a:rPr lang="en-US" sz="4000" b="0">
                <a:latin typeface="Calibri" panose="020F0502020204030204" charset="0"/>
                <a:ea typeface="Calibri" panose="020F0502020204030204" charset="0"/>
                <a:cs typeface="Calibri" panose="020F0502020204030204" charset="0"/>
                <a:sym typeface="+mn-ea"/>
              </a:rPr>
              <a:t>The</a:t>
            </a:r>
            <a:r>
              <a:rPr lang="en-US" sz="4000">
                <a:latin typeface="Calibri" panose="020F0502020204030204" charset="0"/>
                <a:ea typeface="Calibri" panose="020F0502020204030204" charset="0"/>
                <a:cs typeface="Calibri" panose="020F0502020204030204" charset="0"/>
                <a:sym typeface="+mn-ea"/>
              </a:rPr>
              <a:t> align-content </a:t>
            </a:r>
            <a:r>
              <a:rPr lang="en-US" sz="4000" b="0">
                <a:latin typeface="Calibri" panose="020F0502020204030204" charset="0"/>
                <a:ea typeface="Calibri" panose="020F0502020204030204" charset="0"/>
                <a:cs typeface="Calibri" panose="020F0502020204030204" charset="0"/>
                <a:sym typeface="+mn-ea"/>
              </a:rPr>
              <a:t>property applies only when there are multiple wrapped flex lines .</a:t>
            </a:r>
            <a:endParaRPr kumimoji="0" lang="en-US" sz="40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p:txBody>
      </p:sp>
      <p:pic>
        <p:nvPicPr>
          <p:cNvPr id="3" name="Picture Placeholder 2"/>
          <p:cNvPicPr>
            <a:picLocks noChangeAspect="1"/>
          </p:cNvPicPr>
          <p:nvPr>
            <p:ph type="pic" sz="quarter" idx="10"/>
          </p:nvPr>
        </p:nvPicPr>
        <p:blipFill>
          <a:blip r:embed="rId1"/>
          <a:stretch>
            <a:fillRect/>
          </a:stretch>
        </p:blipFill>
        <p:spPr>
          <a:xfrm>
            <a:off x="3416300" y="4728845"/>
            <a:ext cx="17871440" cy="6919595"/>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Lorem ipsum dolor sit amet, consectetur adipiscing elit, sed do eiusmod tempor incididunt ut labore et dolore magna aliqua. Ut enim ad minim veniam, quis nostrud"/>
          <p:cNvSpPr txBox="1"/>
          <p:nvPr/>
        </p:nvSpPr>
        <p:spPr>
          <a:xfrm>
            <a:off x="3416300" y="3707130"/>
            <a:ext cx="16360140" cy="692150"/>
          </a:xfrm>
          <a:prstGeom prst="rect">
            <a:avLst/>
          </a:prstGeom>
          <a:ln w="12700">
            <a:miter lim="400000"/>
          </a:ln>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sz="3200" b="1">
                <a:solidFill>
                  <a:schemeClr val="accent1"/>
                </a:solidFill>
                <a:latin typeface="Calibri" panose="020F0502020204030204" charset="0"/>
                <a:ea typeface="Calibri" panose="020F0502020204030204" charset="0"/>
                <a:cs typeface="Calibri" panose="020F0502020204030204" charset="0"/>
              </a:rPr>
              <a:t>Value: </a:t>
            </a:r>
            <a:r>
              <a:rPr lang="en-US" sz="3200">
                <a:solidFill>
                  <a:schemeClr val="accent1"/>
                </a:solidFill>
                <a:latin typeface="Calibri" panose="020F0502020204030204" charset="0"/>
                <a:ea typeface="Calibri" panose="020F0502020204030204" charset="0"/>
                <a:cs typeface="Calibri" panose="020F0502020204030204" charset="0"/>
              </a:rPr>
              <a:t>number </a:t>
            </a:r>
            <a:r>
              <a:rPr lang="en-US" sz="3200" b="1">
                <a:solidFill>
                  <a:schemeClr val="accent1"/>
                </a:solidFill>
                <a:latin typeface="Calibri" panose="020F0502020204030204" charset="0"/>
                <a:ea typeface="Calibri" panose="020F0502020204030204" charset="0"/>
                <a:cs typeface="Calibri" panose="020F0502020204030204" charset="0"/>
              </a:rPr>
              <a:t>Default: </a:t>
            </a:r>
            <a:r>
              <a:rPr lang="en-US" sz="3200">
                <a:solidFill>
                  <a:schemeClr val="accent1"/>
                </a:solidFill>
                <a:latin typeface="Calibri" panose="020F0502020204030204" charset="0"/>
                <a:ea typeface="Calibri" panose="020F0502020204030204" charset="0"/>
                <a:cs typeface="Calibri" panose="020F0502020204030204" charset="0"/>
              </a:rPr>
              <a:t>0</a:t>
            </a:r>
            <a:endParaRPr lang="en-US" sz="3200">
              <a:solidFill>
                <a:schemeClr val="accent1"/>
              </a:solidFill>
              <a:latin typeface="Calibri" panose="020F0502020204030204" charset="0"/>
              <a:ea typeface="Calibri" panose="020F0502020204030204" charset="0"/>
              <a:cs typeface="Calibri" panose="020F0502020204030204" charset="0"/>
            </a:endParaRPr>
          </a:p>
        </p:txBody>
      </p:sp>
      <p:sp>
        <p:nvSpPr>
          <p:cNvPr id="184" name="Subtitle text about project"/>
          <p:cNvSpPr txBox="1"/>
          <p:nvPr/>
        </p:nvSpPr>
        <p:spPr>
          <a:xfrm>
            <a:off x="3405505" y="3034983"/>
            <a:ext cx="12433935" cy="840105"/>
          </a:xfrm>
          <a:prstGeom prst="rect">
            <a:avLst/>
          </a:prstGeom>
          <a:ln w="12700">
            <a:miter lim="400000"/>
          </a:ln>
        </p:spPr>
        <p:txBody>
          <a:bodyPr wrap="square"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en-US" sz="4800" b="1">
                <a:latin typeface="Calibri" panose="020F0502020204030204" charset="0"/>
                <a:ea typeface="Calibri" panose="020F0502020204030204" charset="0"/>
                <a:cs typeface="Calibri" panose="020F0502020204030204" charset="0"/>
              </a:rPr>
              <a:t>flex-grow</a:t>
            </a:r>
            <a:endParaRPr lang="en-US" sz="3600">
              <a:latin typeface="Calibri" panose="020F0502020204030204" charset="0"/>
              <a:ea typeface="Calibri" panose="020F0502020204030204" charset="0"/>
              <a:cs typeface="Calibri" panose="020F0502020204030204" charset="0"/>
            </a:endParaRPr>
          </a:p>
        </p:txBody>
      </p:sp>
      <p:sp>
        <p:nvSpPr>
          <p:cNvPr id="192" name="Freeform 21"/>
          <p:cNvSpPr/>
          <p:nvPr/>
        </p:nvSpPr>
        <p:spPr>
          <a:xfrm>
            <a:off x="2429567" y="3123961"/>
            <a:ext cx="630976" cy="602619"/>
          </a:xfrm>
          <a:prstGeom prst="bracePair">
            <a:avLst/>
          </a:prstGeom>
        </p:spPr>
        <p:style>
          <a:lnRef idx="3">
            <a:schemeClr val="accent4"/>
          </a:lnRef>
          <a:fillRef idx="0">
            <a:schemeClr val="accent4"/>
          </a:fillRef>
          <a:effectRef idx="2">
            <a:schemeClr val="accent4"/>
          </a:effectRef>
          <a:fontRef idx="minor">
            <a:schemeClr val="tx1"/>
          </a:fontRef>
        </p:style>
        <p:txBody>
          <a:bodyPr lIns="45719" rIns="45719" anchor="ctr"/>
          <a:lstStyle/>
          <a:p>
            <a:pPr algn="l" defTabSz="914400">
              <a:defRPr sz="1800" b="0">
                <a:latin typeface="Roboto"/>
                <a:ea typeface="Roboto"/>
                <a:cs typeface="Roboto"/>
                <a:sym typeface="Roboto"/>
              </a:defRPr>
            </a:pPr>
            <a:endParaRPr sz="3000">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624524"/>
            <a:ext cx="9112250" cy="1116965"/>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en-US" altLang="zh-CN" sz="6600">
                <a:latin typeface="Calibri" panose="020F0502020204030204" charset="0"/>
                <a:ea typeface="Calibri" panose="020F0502020204030204" charset="0"/>
                <a:cs typeface="Calibri" panose="020F0502020204030204" charset="0"/>
              </a:rPr>
              <a:t>Flex item - Properties</a:t>
            </a:r>
            <a:endParaRPr lang="en-US" altLang="zh-CN" sz="66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000" dirty="0">
              <a:latin typeface="Calibri" panose="020F0502020204030204" charset="0"/>
              <a:ea typeface="Calibri" panose="020F0502020204030204" charset="0"/>
              <a:cs typeface="Calibri" panose="020F0502020204030204" charset="0"/>
            </a:endParaRPr>
          </a:p>
        </p:txBody>
      </p:sp>
      <p:sp>
        <p:nvSpPr>
          <p:cNvPr id="19" name="Text Box 18"/>
          <p:cNvSpPr txBox="1"/>
          <p:nvPr/>
        </p:nvSpPr>
        <p:spPr>
          <a:xfrm>
            <a:off x="14051280" y="3035300"/>
            <a:ext cx="8409305" cy="65030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l" defTabSz="825500" rtl="0" fontAlgn="auto" latinLnBrk="0" hangingPunct="0">
              <a:lnSpc>
                <a:spcPct val="100000"/>
              </a:lnSpc>
              <a:spcBef>
                <a:spcPts val="0"/>
              </a:spcBef>
              <a:spcAft>
                <a:spcPts val="0"/>
              </a:spcAft>
              <a:buClrTx/>
              <a:buSzTx/>
              <a:buFontTx/>
              <a:buNone/>
            </a:pPr>
            <a:r>
              <a:rPr lang="en-US" sz="3200" b="0">
                <a:latin typeface="Calibri" panose="020F0502020204030204" charset="0"/>
                <a:ea typeface="Calibri" panose="020F0502020204030204" charset="0"/>
                <a:cs typeface="Calibri" panose="020F0502020204030204" charset="0"/>
                <a:sym typeface="+mn-ea"/>
              </a:rPr>
              <a:t>The Markup</a:t>
            </a:r>
            <a:endParaRPr lang="en-US" sz="3200" b="0">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&lt;div id=”container”&gt;</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	&lt;div class=”box box1”&gt;1&lt;/div&gt;</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	</a:t>
            </a:r>
            <a:r>
              <a:rPr lang="en-US" sz="3200" b="0">
                <a:latin typeface="Calibri" panose="020F0502020204030204" charset="0"/>
                <a:ea typeface="Calibri" panose="020F0502020204030204" charset="0"/>
                <a:cs typeface="Calibri" panose="020F0502020204030204" charset="0"/>
                <a:sym typeface="+mn-ea"/>
              </a:rPr>
              <a:t>&lt;div class=”box box2”&gt;2&lt;/div&gt;</a:t>
            </a:r>
            <a:endParaRPr lang="en-US" sz="3200" b="0">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lang="en-US" sz="3200" b="0">
                <a:latin typeface="Calibri" panose="020F0502020204030204" charset="0"/>
                <a:ea typeface="Calibri" panose="020F0502020204030204" charset="0"/>
                <a:cs typeface="Calibri" panose="020F0502020204030204" charset="0"/>
                <a:sym typeface="+mn-ea"/>
              </a:rPr>
              <a:t>	&lt;div class=”box box3”&gt;3&lt;/div&gt;</a:t>
            </a:r>
            <a:endParaRPr lang="en-US" sz="3200" b="0">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lang="en-US" sz="3200" b="0">
                <a:latin typeface="Calibri" panose="020F0502020204030204" charset="0"/>
                <a:ea typeface="Calibri" panose="020F0502020204030204" charset="0"/>
                <a:cs typeface="Calibri" panose="020F0502020204030204" charset="0"/>
                <a:sym typeface="+mn-ea"/>
              </a:rPr>
              <a:t>	&lt;div class=”box box4”&gt;4&lt;/div&gt;</a:t>
            </a:r>
            <a:endParaRPr lang="en-US" sz="3200" b="0">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lang="en-US" sz="3200" b="0">
                <a:latin typeface="Calibri" panose="020F0502020204030204" charset="0"/>
                <a:ea typeface="Calibri" panose="020F0502020204030204" charset="0"/>
                <a:cs typeface="Calibri" panose="020F0502020204030204" charset="0"/>
                <a:sym typeface="+mn-ea"/>
              </a:rPr>
              <a:t>	&lt;div class=”box box5”&gt;5&lt;/div&gt;</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&lt;/div&gt;</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The Styles</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.box{</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	flex: 1 1 auto;</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p:txBody>
      </p:sp>
      <p:pic>
        <p:nvPicPr>
          <p:cNvPr id="6" name="Picture Placeholder 5"/>
          <p:cNvPicPr>
            <a:picLocks noChangeAspect="1"/>
          </p:cNvPicPr>
          <p:nvPr>
            <p:ph type="pic" sz="quarter" idx="10"/>
          </p:nvPr>
        </p:nvPicPr>
        <p:blipFill>
          <a:blip r:embed="rId1"/>
          <a:stretch>
            <a:fillRect/>
          </a:stretch>
        </p:blipFill>
        <p:spPr>
          <a:xfrm>
            <a:off x="3416300" y="4537075"/>
            <a:ext cx="9665335" cy="5204460"/>
          </a:xfrm>
          <a:prstGeom prst="rect">
            <a:avLst/>
          </a:prstGeom>
        </p:spPr>
      </p:pic>
      <p:pic>
        <p:nvPicPr>
          <p:cNvPr id="18" name="Picture Placeholder 17"/>
          <p:cNvPicPr>
            <a:picLocks noChangeAspect="1"/>
          </p:cNvPicPr>
          <p:nvPr>
            <p:ph type="pic" sz="quarter" idx="11"/>
          </p:nvPr>
        </p:nvPicPr>
        <p:blipFill>
          <a:blip r:embed="rId2"/>
          <a:stretch>
            <a:fillRect/>
          </a:stretch>
        </p:blipFill>
        <p:spPr>
          <a:xfrm>
            <a:off x="3405505" y="10403205"/>
            <a:ext cx="9738995" cy="2621280"/>
          </a:xfrm>
          <a:prstGeom prst="rect">
            <a:avLst/>
          </a:prstGeom>
        </p:spPr>
      </p:pic>
      <p:sp>
        <p:nvSpPr>
          <p:cNvPr id="30" name="Text Box 29"/>
          <p:cNvSpPr txBox="1"/>
          <p:nvPr/>
        </p:nvSpPr>
        <p:spPr>
          <a:xfrm>
            <a:off x="14051280" y="9902508"/>
            <a:ext cx="9519285" cy="354838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A flex-grow value of “3” means the item receives three times the amount of space than the remaining items set to flex-grow:1</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.box4{</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	flex: 3 1 auto;</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Lorem ipsum dolor sit amet, consectetur adipiscing elit, sed do eiusmod tempor incididunt ut labore et dolore magna aliqua. Ut enim ad minim veniam, quis nostrud"/>
          <p:cNvSpPr txBox="1"/>
          <p:nvPr/>
        </p:nvSpPr>
        <p:spPr>
          <a:xfrm>
            <a:off x="3416300" y="3707130"/>
            <a:ext cx="9563735" cy="692150"/>
          </a:xfrm>
          <a:prstGeom prst="rect">
            <a:avLst/>
          </a:prstGeom>
          <a:ln w="12700">
            <a:miter lim="400000"/>
          </a:ln>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sz="3200" b="1">
                <a:solidFill>
                  <a:schemeClr val="accent1"/>
                </a:solidFill>
                <a:latin typeface="Calibri" panose="020F0502020204030204" charset="0"/>
                <a:ea typeface="Calibri" panose="020F0502020204030204" charset="0"/>
                <a:cs typeface="Calibri" panose="020F0502020204030204" charset="0"/>
              </a:rPr>
              <a:t>Value: </a:t>
            </a:r>
            <a:r>
              <a:rPr lang="en-US" sz="3200">
                <a:solidFill>
                  <a:schemeClr val="accent1"/>
                </a:solidFill>
                <a:latin typeface="Calibri" panose="020F0502020204030204" charset="0"/>
                <a:ea typeface="Calibri" panose="020F0502020204030204" charset="0"/>
                <a:cs typeface="Calibri" panose="020F0502020204030204" charset="0"/>
              </a:rPr>
              <a:t>number </a:t>
            </a:r>
            <a:r>
              <a:rPr lang="en-US" sz="3200" b="1">
                <a:solidFill>
                  <a:schemeClr val="accent1"/>
                </a:solidFill>
                <a:latin typeface="Calibri" panose="020F0502020204030204" charset="0"/>
                <a:ea typeface="Calibri" panose="020F0502020204030204" charset="0"/>
                <a:cs typeface="Calibri" panose="020F0502020204030204" charset="0"/>
              </a:rPr>
              <a:t>Default: 1</a:t>
            </a:r>
            <a:endParaRPr lang="en-US" sz="3200">
              <a:solidFill>
                <a:schemeClr val="accent1"/>
              </a:solidFill>
              <a:latin typeface="Calibri" panose="020F0502020204030204" charset="0"/>
              <a:ea typeface="Calibri" panose="020F0502020204030204" charset="0"/>
              <a:cs typeface="Calibri" panose="020F0502020204030204" charset="0"/>
            </a:endParaRPr>
          </a:p>
        </p:txBody>
      </p:sp>
      <p:sp>
        <p:nvSpPr>
          <p:cNvPr id="184" name="Subtitle text about project"/>
          <p:cNvSpPr txBox="1"/>
          <p:nvPr/>
        </p:nvSpPr>
        <p:spPr>
          <a:xfrm>
            <a:off x="3405505" y="3035300"/>
            <a:ext cx="7368540" cy="840105"/>
          </a:xfrm>
          <a:prstGeom prst="rect">
            <a:avLst/>
          </a:prstGeom>
          <a:ln w="12700">
            <a:miter lim="400000"/>
          </a:ln>
        </p:spPr>
        <p:txBody>
          <a:bodyPr wrap="square"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en-US" sz="4800" b="1">
                <a:latin typeface="Calibri" panose="020F0502020204030204" charset="0"/>
                <a:ea typeface="Calibri" panose="020F0502020204030204" charset="0"/>
                <a:cs typeface="Calibri" panose="020F0502020204030204" charset="0"/>
              </a:rPr>
              <a:t>flex-shrink</a:t>
            </a:r>
            <a:endParaRPr lang="en-US" sz="3600">
              <a:latin typeface="Calibri" panose="020F0502020204030204" charset="0"/>
              <a:ea typeface="Calibri" panose="020F0502020204030204" charset="0"/>
              <a:cs typeface="Calibri" panose="020F0502020204030204" charset="0"/>
            </a:endParaRPr>
          </a:p>
        </p:txBody>
      </p:sp>
      <p:sp>
        <p:nvSpPr>
          <p:cNvPr id="192" name="Freeform 21"/>
          <p:cNvSpPr/>
          <p:nvPr/>
        </p:nvSpPr>
        <p:spPr>
          <a:xfrm>
            <a:off x="2429567" y="3123961"/>
            <a:ext cx="630976" cy="602619"/>
          </a:xfrm>
          <a:prstGeom prst="bracePair">
            <a:avLst/>
          </a:prstGeom>
        </p:spPr>
        <p:style>
          <a:lnRef idx="3">
            <a:schemeClr val="accent4"/>
          </a:lnRef>
          <a:fillRef idx="0">
            <a:schemeClr val="accent4"/>
          </a:fillRef>
          <a:effectRef idx="2">
            <a:schemeClr val="accent4"/>
          </a:effectRef>
          <a:fontRef idx="minor">
            <a:schemeClr val="tx1"/>
          </a:fontRef>
        </p:style>
        <p:txBody>
          <a:bodyPr lIns="45719" rIns="45719" anchor="ctr"/>
          <a:lstStyle/>
          <a:p>
            <a:pPr algn="l" defTabSz="914400">
              <a:defRPr sz="1800" b="0">
                <a:latin typeface="Roboto"/>
                <a:ea typeface="Roboto"/>
                <a:cs typeface="Roboto"/>
                <a:sym typeface="Roboto"/>
              </a:defRPr>
            </a:pPr>
            <a:endParaRPr sz="3000">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624524"/>
            <a:ext cx="9112250" cy="1116965"/>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en-US" altLang="zh-CN" sz="6600">
                <a:latin typeface="Calibri" panose="020F0502020204030204" charset="0"/>
                <a:ea typeface="Calibri" panose="020F0502020204030204" charset="0"/>
                <a:cs typeface="Calibri" panose="020F0502020204030204" charset="0"/>
              </a:rPr>
              <a:t>Flex item - Properties</a:t>
            </a:r>
            <a:endParaRPr lang="en-US" altLang="zh-CN" sz="66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000" dirty="0">
              <a:latin typeface="Calibri" panose="020F0502020204030204" charset="0"/>
              <a:ea typeface="Calibri" panose="020F0502020204030204" charset="0"/>
              <a:cs typeface="Calibri" panose="020F0502020204030204" charset="0"/>
            </a:endParaRPr>
          </a:p>
        </p:txBody>
      </p:sp>
      <p:sp>
        <p:nvSpPr>
          <p:cNvPr id="19" name="Text Box 18"/>
          <p:cNvSpPr txBox="1"/>
          <p:nvPr/>
        </p:nvSpPr>
        <p:spPr>
          <a:xfrm>
            <a:off x="3416300" y="9911715"/>
            <a:ext cx="3723005" cy="207137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The Styles</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.box {</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	flex: 0 1 100px;</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p:txBody>
      </p:sp>
      <p:sp>
        <p:nvSpPr>
          <p:cNvPr id="30" name="Text Box 29"/>
          <p:cNvSpPr txBox="1"/>
          <p:nvPr/>
        </p:nvSpPr>
        <p:spPr>
          <a:xfrm>
            <a:off x="7635875" y="9536748"/>
            <a:ext cx="8203565" cy="354838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When </a:t>
            </a:r>
            <a:r>
              <a:rPr kumimoji="0" lang="en-US" sz="320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flex-shrink</a:t>
            </a: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 is </a:t>
            </a:r>
            <a:r>
              <a:rPr kumimoji="0" lang="en-US" sz="320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0</a:t>
            </a: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 items are not permitted to shrink and may hang out of their containing element </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Flex items stop shrinking when they reach their minimum size (defined by min-width/min-height).</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p:txBody>
      </p:sp>
      <p:pic>
        <p:nvPicPr>
          <p:cNvPr id="3" name="Picture Placeholder 2"/>
          <p:cNvPicPr>
            <a:picLocks noChangeAspect="1"/>
          </p:cNvPicPr>
          <p:nvPr>
            <p:ph type="pic" sz="quarter" idx="10"/>
          </p:nvPr>
        </p:nvPicPr>
        <p:blipFill>
          <a:blip r:embed="rId1"/>
          <a:stretch>
            <a:fillRect/>
          </a:stretch>
        </p:blipFill>
        <p:spPr>
          <a:xfrm>
            <a:off x="3416300" y="4555490"/>
            <a:ext cx="9657080" cy="5012055"/>
          </a:xfrm>
          <a:prstGeom prst="rect">
            <a:avLst/>
          </a:prstGeom>
        </p:spPr>
      </p:pic>
      <p:sp>
        <p:nvSpPr>
          <p:cNvPr id="5" name="Subtitle text about project"/>
          <p:cNvSpPr txBox="1"/>
          <p:nvPr/>
        </p:nvSpPr>
        <p:spPr>
          <a:xfrm>
            <a:off x="14745335" y="2922270"/>
            <a:ext cx="7368540" cy="840105"/>
          </a:xfrm>
          <a:prstGeom prst="rect">
            <a:avLst/>
          </a:prstGeom>
          <a:ln w="12700">
            <a:miter lim="400000"/>
          </a:ln>
        </p:spPr>
        <p:txBody>
          <a:bodyPr wrap="square"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en-US" sz="4800" b="1">
                <a:latin typeface="Calibri" panose="020F0502020204030204" charset="0"/>
                <a:ea typeface="Calibri" panose="020F0502020204030204" charset="0"/>
                <a:cs typeface="Calibri" panose="020F0502020204030204" charset="0"/>
              </a:rPr>
              <a:t>flex-basis</a:t>
            </a:r>
            <a:endParaRPr lang="en-US" sz="3600">
              <a:latin typeface="Calibri" panose="020F0502020204030204" charset="0"/>
              <a:ea typeface="Calibri" panose="020F0502020204030204" charset="0"/>
              <a:cs typeface="Calibri" panose="020F0502020204030204" charset="0"/>
            </a:endParaRPr>
          </a:p>
        </p:txBody>
      </p:sp>
      <p:sp>
        <p:nvSpPr>
          <p:cNvPr id="7" name="Freeform 21"/>
          <p:cNvSpPr/>
          <p:nvPr/>
        </p:nvSpPr>
        <p:spPr>
          <a:xfrm>
            <a:off x="13769397" y="3010931"/>
            <a:ext cx="630976" cy="602619"/>
          </a:xfrm>
          <a:prstGeom prst="bracePair">
            <a:avLst/>
          </a:prstGeom>
        </p:spPr>
        <p:style>
          <a:lnRef idx="3">
            <a:schemeClr val="accent4"/>
          </a:lnRef>
          <a:fillRef idx="0">
            <a:schemeClr val="accent4"/>
          </a:fillRef>
          <a:effectRef idx="2">
            <a:schemeClr val="accent4"/>
          </a:effectRef>
          <a:fontRef idx="minor">
            <a:schemeClr val="tx1"/>
          </a:fontRef>
        </p:style>
        <p:txBody>
          <a:bodyPr lIns="45719" rIns="45719" anchor="ctr"/>
          <a:lstStyle/>
          <a:p>
            <a:pPr algn="l" defTabSz="914400">
              <a:defRPr sz="1800" b="0">
                <a:latin typeface="Roboto"/>
                <a:ea typeface="Roboto"/>
                <a:cs typeface="Roboto"/>
                <a:sym typeface="Roboto"/>
              </a:defRPr>
            </a:pPr>
            <a:endParaRPr sz="3000">
              <a:latin typeface="Calibri" panose="020F0502020204030204" charset="0"/>
              <a:ea typeface="Calibri" panose="020F0502020204030204" charset="0"/>
              <a:cs typeface="Calibri" panose="020F0502020204030204" charset="0"/>
            </a:endParaRPr>
          </a:p>
        </p:txBody>
      </p:sp>
      <p:sp>
        <p:nvSpPr>
          <p:cNvPr id="8" name="Lorem ipsum dolor sit amet, consectetur adipiscing elit, sed do eiusmod tempor incididunt ut labore et dolore magna aliqua. Ut enim ad minim veniam, quis nostrud"/>
          <p:cNvSpPr txBox="1"/>
          <p:nvPr/>
        </p:nvSpPr>
        <p:spPr>
          <a:xfrm>
            <a:off x="14787880" y="3700780"/>
            <a:ext cx="8860155" cy="692150"/>
          </a:xfrm>
          <a:prstGeom prst="rect">
            <a:avLst/>
          </a:prstGeom>
          <a:ln w="12700">
            <a:miter lim="400000"/>
          </a:ln>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sz="3200" b="1">
                <a:solidFill>
                  <a:schemeClr val="accent1"/>
                </a:solidFill>
                <a:latin typeface="Calibri" panose="020F0502020204030204" charset="0"/>
                <a:ea typeface="Calibri" panose="020F0502020204030204" charset="0"/>
                <a:cs typeface="Calibri" panose="020F0502020204030204" charset="0"/>
              </a:rPr>
              <a:t>Value: </a:t>
            </a:r>
            <a:r>
              <a:rPr lang="en-US" sz="3200">
                <a:solidFill>
                  <a:schemeClr val="accent1"/>
                </a:solidFill>
                <a:latin typeface="Calibri" panose="020F0502020204030204" charset="0"/>
                <a:ea typeface="Calibri" panose="020F0502020204030204" charset="0"/>
                <a:cs typeface="Calibri" panose="020F0502020204030204" charset="0"/>
              </a:rPr>
              <a:t>length | percentage | content | auto</a:t>
            </a:r>
            <a:endParaRPr lang="en-US" sz="3200">
              <a:solidFill>
                <a:schemeClr val="accent1"/>
              </a:solidFill>
              <a:latin typeface="Calibri" panose="020F0502020204030204" charset="0"/>
              <a:ea typeface="Calibri" panose="020F0502020204030204" charset="0"/>
              <a:cs typeface="Calibri" panose="020F0502020204030204" charset="0"/>
            </a:endParaRPr>
          </a:p>
        </p:txBody>
      </p:sp>
      <p:sp>
        <p:nvSpPr>
          <p:cNvPr id="9" name="Text Box 8"/>
          <p:cNvSpPr txBox="1"/>
          <p:nvPr/>
        </p:nvSpPr>
        <p:spPr>
          <a:xfrm>
            <a:off x="14772005" y="4450715"/>
            <a:ext cx="8203565" cy="453326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Flex-basis defines the starting size of an item before any wrapping, growing or shrinking occurs. It may be used instead of the width property (or height for columns) for flex items.</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By default, flex-basis is set to auto (width/height value of item size)</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spcBef>
                <a:spcPts val="0"/>
              </a:spcBef>
              <a:spcAft>
                <a:spcPts val="0"/>
              </a:spcAft>
              <a:buClrTx/>
              <a:buSzTx/>
              <a:buFontTx/>
              <a:buNone/>
            </a:pPr>
            <a:r>
              <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If item’s size is not defined or set to auto - flex-basis  uses the content width.</a:t>
            </a:r>
            <a:endParaRPr kumimoji="0" lang="en-US" sz="32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text slide"/>
          <p:cNvSpPr txBox="1"/>
          <p:nvPr/>
        </p:nvSpPr>
        <p:spPr>
          <a:xfrm>
            <a:off x="2394564" y="2066868"/>
            <a:ext cx="9112176" cy="1332230"/>
          </a:xfrm>
          <a:prstGeom prst="rect">
            <a:avLst/>
          </a:prstGeom>
          <a:ln w="12700">
            <a:miter lim="400000"/>
          </a:ln>
        </p:spPr>
        <p:txBody>
          <a:bodyPr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lang="en-US">
                <a:latin typeface="Calibri" panose="020F0502020204030204" charset="0"/>
                <a:ea typeface="Calibri" panose="020F0502020204030204" charset="0"/>
                <a:cs typeface="Calibri" panose="020F0502020204030204" charset="0"/>
              </a:rPr>
              <a:t>Agenda</a:t>
            </a:r>
            <a:r>
              <a:rPr>
                <a:latin typeface="Calibri" panose="020F0502020204030204" charset="0"/>
                <a:ea typeface="Calibri" panose="020F0502020204030204" charset="0"/>
                <a:cs typeface="Calibri" panose="020F0502020204030204" charset="0"/>
              </a:rPr>
              <a:t>  </a:t>
            </a:r>
            <a:endParaRPr lang="zh-CN" sz="3600">
              <a:latin typeface="Calibri" panose="020F0502020204030204" charset="0"/>
              <a:ea typeface="Calibri" panose="020F0502020204030204" charset="0"/>
              <a:cs typeface="Calibri" panose="020F0502020204030204" charset="0"/>
            </a:endParaRPr>
          </a:p>
        </p:txBody>
      </p:sp>
      <p:sp>
        <p:nvSpPr>
          <p:cNvPr id="47"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2451100" y="5003800"/>
            <a:ext cx="9443720" cy="1635760"/>
          </a:xfrm>
          <a:prstGeom prst="rect">
            <a:avLst/>
          </a:prstGeom>
          <a:ln w="12700">
            <a:miter lim="400000"/>
          </a:ln>
        </p:spPr>
        <p:txBody>
          <a:bodyPr wrap="square" lIns="50800" tIns="50800" rIns="50800" bIns="50800">
            <a:spAutoFit/>
          </a:bodyPr>
          <a:lstStyle/>
          <a:p>
            <a:pPr algn="l">
              <a:lnSpc>
                <a:spcPct val="120000"/>
              </a:lnSpc>
              <a:spcBef>
                <a:spcPts val="2000"/>
              </a:spcBef>
              <a:defRPr sz="2600" b="0">
                <a:solidFill>
                  <a:srgbClr val="646979"/>
                </a:solidFill>
                <a:latin typeface="Open Sans"/>
                <a:ea typeface="Open Sans"/>
                <a:cs typeface="Open Sans"/>
                <a:sym typeface="Open Sans"/>
              </a:defRPr>
            </a:pPr>
            <a:r>
              <a:rPr lang="en-US" sz="3200">
                <a:solidFill>
                  <a:schemeClr val="accent1"/>
                </a:solidFill>
                <a:effectLst>
                  <a:outerShdw blurRad="38100" dist="25400" dir="5400000" algn="ctr" rotWithShape="0">
                    <a:srgbClr val="6E747A">
                      <a:alpha val="43000"/>
                    </a:srgbClr>
                  </a:outerShdw>
                </a:effectLst>
                <a:latin typeface="Calibri" panose="020F0502020204030204" charset="0"/>
                <a:ea typeface="Calibri" panose="020F0502020204030204" charset="0"/>
                <a:cs typeface="Calibri" panose="020F0502020204030204" charset="0"/>
              </a:rPr>
              <a:t>Introduction:</a:t>
            </a:r>
            <a:endParaRPr lang="en-US">
              <a:solidFill>
                <a:schemeClr val="accent1"/>
              </a:solidFill>
              <a:effectLst>
                <a:outerShdw blurRad="38100" dist="25400" dir="5400000" algn="ctr" rotWithShape="0">
                  <a:srgbClr val="6E747A">
                    <a:alpha val="43000"/>
                  </a:srgbClr>
                </a:outerShdw>
              </a:effectLst>
              <a:latin typeface="Calibri" panose="020F0502020204030204" charset="0"/>
              <a:ea typeface="Calibri" panose="020F0502020204030204" charset="0"/>
              <a:cs typeface="Calibri" panose="020F0502020204030204" charset="0"/>
            </a:endParaRPr>
          </a:p>
          <a:p>
            <a:pPr marL="457200" indent="-457200" algn="l">
              <a:lnSpc>
                <a:spcPct val="50000"/>
              </a:lnSpc>
              <a:spcBef>
                <a:spcPts val="2000"/>
              </a:spcBef>
              <a:buFont typeface="Arial" panose="020B0604020202020204" pitchFamily="34" charset="0"/>
              <a:buChar char="•"/>
              <a:defRPr sz="2600" b="0">
                <a:solidFill>
                  <a:srgbClr val="646979"/>
                </a:solidFill>
                <a:latin typeface="Open Sans"/>
                <a:ea typeface="Open Sans"/>
                <a:cs typeface="Open Sans"/>
                <a:sym typeface="Open Sans"/>
              </a:defRPr>
            </a:pPr>
            <a:r>
              <a:rPr lang="en-US" sz="2800">
                <a:latin typeface="Calibri" panose="020F0502020204030204" charset="0"/>
                <a:ea typeface="Calibri" panose="020F0502020204030204" charset="0"/>
                <a:cs typeface="Calibri" panose="020F0502020204030204" charset="0"/>
              </a:rPr>
              <a:t>What is Flex</a:t>
            </a:r>
            <a:endParaRPr lang="en-US" sz="2800">
              <a:latin typeface="Calibri" panose="020F0502020204030204" charset="0"/>
              <a:ea typeface="Calibri" panose="020F0502020204030204" charset="0"/>
              <a:cs typeface="Calibri" panose="020F0502020204030204" charset="0"/>
            </a:endParaRPr>
          </a:p>
          <a:p>
            <a:pPr marL="457200" indent="-457200" algn="l">
              <a:lnSpc>
                <a:spcPct val="50000"/>
              </a:lnSpc>
              <a:spcBef>
                <a:spcPts val="2000"/>
              </a:spcBef>
              <a:buFont typeface="Arial" panose="020B0604020202020204" pitchFamily="34" charset="0"/>
              <a:buChar char="•"/>
              <a:defRPr sz="2600" b="0">
                <a:solidFill>
                  <a:srgbClr val="646979"/>
                </a:solidFill>
                <a:latin typeface="Open Sans"/>
                <a:ea typeface="Open Sans"/>
                <a:cs typeface="Open Sans"/>
                <a:sym typeface="Open Sans"/>
              </a:defRPr>
            </a:pPr>
            <a:r>
              <a:rPr lang="en-US" sz="2800">
                <a:latin typeface="Calibri" panose="020F0502020204030204" charset="0"/>
                <a:ea typeface="Calibri" panose="020F0502020204030204" charset="0"/>
                <a:cs typeface="Calibri" panose="020F0502020204030204" charset="0"/>
              </a:rPr>
              <a:t>Why we need Flex</a:t>
            </a:r>
            <a:endParaRPr lang="en-US" sz="2800">
              <a:latin typeface="Calibri" panose="020F0502020204030204" charset="0"/>
              <a:ea typeface="Calibri" panose="020F0502020204030204" charset="0"/>
              <a:cs typeface="Calibri" panose="020F0502020204030204" charset="0"/>
            </a:endParaRPr>
          </a:p>
        </p:txBody>
      </p:sp>
      <p:sp>
        <p:nvSpPr>
          <p:cNvPr id="48" name="Фигура"/>
          <p:cNvSpPr/>
          <p:nvPr/>
        </p:nvSpPr>
        <p:spPr>
          <a:xfrm>
            <a:off x="247636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2"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2394585" y="6765290"/>
            <a:ext cx="9443720" cy="4939030"/>
          </a:xfrm>
          <a:prstGeom prst="rect">
            <a:avLst/>
          </a:prstGeom>
          <a:ln w="12700">
            <a:miter lim="400000"/>
          </a:ln>
        </p:spPr>
        <p:txBody>
          <a:bodyPr wrap="square" lIns="50800" tIns="50800" rIns="50800" bIns="50800">
            <a:spAutoFit/>
          </a:bodyPr>
          <a:p>
            <a:pPr algn="l">
              <a:lnSpc>
                <a:spcPct val="120000"/>
              </a:lnSpc>
              <a:spcBef>
                <a:spcPts val="2000"/>
              </a:spcBef>
              <a:defRPr sz="2600" b="0">
                <a:solidFill>
                  <a:srgbClr val="646979"/>
                </a:solidFill>
                <a:latin typeface="Open Sans"/>
                <a:ea typeface="Open Sans"/>
                <a:cs typeface="Open Sans"/>
                <a:sym typeface="Open Sans"/>
              </a:defRPr>
            </a:pPr>
            <a:r>
              <a:rPr lang="en-US" sz="3200">
                <a:solidFill>
                  <a:schemeClr val="accent1"/>
                </a:solidFill>
                <a:effectLst>
                  <a:outerShdw blurRad="38100" dist="25400" dir="5400000" algn="ctr" rotWithShape="0">
                    <a:srgbClr val="6E747A">
                      <a:alpha val="43000"/>
                    </a:srgbClr>
                  </a:outerShdw>
                </a:effectLst>
                <a:latin typeface="Calibri" panose="020F0502020204030204" charset="0"/>
                <a:ea typeface="Calibri" panose="020F0502020204030204" charset="0"/>
                <a:cs typeface="Calibri" panose="020F0502020204030204" charset="0"/>
              </a:rPr>
              <a:t>Flex Syntax &amp; Properties</a:t>
            </a:r>
            <a:endParaRPr lang="en-US">
              <a:solidFill>
                <a:schemeClr val="accent1"/>
              </a:solidFill>
              <a:effectLst>
                <a:outerShdw blurRad="38100" dist="25400" dir="5400000" algn="ctr" rotWithShape="0">
                  <a:srgbClr val="6E747A">
                    <a:alpha val="43000"/>
                  </a:srgbClr>
                </a:outerShdw>
              </a:effectLst>
              <a:latin typeface="Calibri" panose="020F0502020204030204" charset="0"/>
              <a:ea typeface="Calibri" panose="020F0502020204030204" charset="0"/>
              <a:cs typeface="Calibri" panose="020F0502020204030204" charset="0"/>
            </a:endParaRPr>
          </a:p>
          <a:p>
            <a:pPr marL="457200" indent="-457200" algn="l">
              <a:lnSpc>
                <a:spcPct val="50000"/>
              </a:lnSpc>
              <a:spcBef>
                <a:spcPts val="2000"/>
              </a:spcBef>
              <a:buFont typeface="Arial" panose="020B0604020202020204" pitchFamily="34" charset="0"/>
              <a:buChar char="•"/>
              <a:defRPr sz="2600" b="0">
                <a:solidFill>
                  <a:srgbClr val="646979"/>
                </a:solidFill>
                <a:latin typeface="Open Sans"/>
                <a:ea typeface="Open Sans"/>
                <a:cs typeface="Open Sans"/>
                <a:sym typeface="Open Sans"/>
              </a:defRPr>
            </a:pPr>
            <a:r>
              <a:rPr lang="en-US" sz="2800">
                <a:latin typeface="Calibri" panose="020F0502020204030204" charset="0"/>
                <a:ea typeface="Calibri" panose="020F0502020204030204" charset="0"/>
                <a:cs typeface="Calibri" panose="020F0502020204030204" charset="0"/>
              </a:rPr>
              <a:t>Flex Display</a:t>
            </a:r>
            <a:endParaRPr lang="en-US" sz="2800">
              <a:latin typeface="Calibri" panose="020F0502020204030204" charset="0"/>
              <a:ea typeface="Calibri" panose="020F0502020204030204" charset="0"/>
              <a:cs typeface="Calibri" panose="020F0502020204030204" charset="0"/>
            </a:endParaRPr>
          </a:p>
          <a:p>
            <a:pPr marL="457200" indent="-457200" algn="l">
              <a:lnSpc>
                <a:spcPct val="50000"/>
              </a:lnSpc>
              <a:spcBef>
                <a:spcPts val="2000"/>
              </a:spcBef>
              <a:buFont typeface="Arial" panose="020B0604020202020204" pitchFamily="34" charset="0"/>
              <a:buChar char="•"/>
              <a:defRPr sz="2600" b="0">
                <a:solidFill>
                  <a:srgbClr val="646979"/>
                </a:solidFill>
                <a:latin typeface="Open Sans"/>
                <a:ea typeface="Open Sans"/>
                <a:cs typeface="Open Sans"/>
                <a:sym typeface="Open Sans"/>
              </a:defRPr>
            </a:pPr>
            <a:r>
              <a:rPr lang="en-US" sz="2800">
                <a:latin typeface="Calibri" panose="020F0502020204030204" charset="0"/>
                <a:ea typeface="Calibri" panose="020F0502020204030204" charset="0"/>
                <a:cs typeface="Calibri" panose="020F0502020204030204" charset="0"/>
              </a:rPr>
              <a:t>Flex-direction</a:t>
            </a:r>
            <a:endParaRPr lang="en-US" sz="2800">
              <a:latin typeface="Calibri" panose="020F0502020204030204" charset="0"/>
              <a:ea typeface="Calibri" panose="020F0502020204030204" charset="0"/>
              <a:cs typeface="Calibri" panose="020F0502020204030204" charset="0"/>
            </a:endParaRPr>
          </a:p>
          <a:p>
            <a:pPr marL="457200" indent="-457200" algn="l">
              <a:lnSpc>
                <a:spcPct val="50000"/>
              </a:lnSpc>
              <a:spcBef>
                <a:spcPts val="2000"/>
              </a:spcBef>
              <a:buFont typeface="Arial" panose="020B0604020202020204" pitchFamily="34" charset="0"/>
              <a:buChar char="•"/>
              <a:defRPr sz="2600" b="0">
                <a:solidFill>
                  <a:srgbClr val="646979"/>
                </a:solidFill>
                <a:latin typeface="Open Sans"/>
                <a:ea typeface="Open Sans"/>
                <a:cs typeface="Open Sans"/>
                <a:sym typeface="Open Sans"/>
              </a:defRPr>
            </a:pPr>
            <a:r>
              <a:rPr lang="en-US" sz="2800">
                <a:latin typeface="Calibri" panose="020F0502020204030204" charset="0"/>
                <a:ea typeface="Calibri" panose="020F0502020204030204" charset="0"/>
                <a:cs typeface="Calibri" panose="020F0502020204030204" charset="0"/>
              </a:rPr>
              <a:t>Flex-wrap</a:t>
            </a:r>
            <a:endParaRPr lang="en-US" sz="2800">
              <a:latin typeface="Calibri" panose="020F0502020204030204" charset="0"/>
              <a:ea typeface="Calibri" panose="020F0502020204030204" charset="0"/>
              <a:cs typeface="Calibri" panose="020F0502020204030204" charset="0"/>
            </a:endParaRPr>
          </a:p>
          <a:p>
            <a:pPr marL="457200" indent="-457200" algn="l">
              <a:lnSpc>
                <a:spcPct val="50000"/>
              </a:lnSpc>
              <a:spcBef>
                <a:spcPts val="2000"/>
              </a:spcBef>
              <a:buFont typeface="Arial" panose="020B0604020202020204" pitchFamily="34" charset="0"/>
              <a:buChar char="•"/>
              <a:defRPr sz="2600" b="0">
                <a:solidFill>
                  <a:srgbClr val="646979"/>
                </a:solidFill>
                <a:latin typeface="Open Sans"/>
                <a:ea typeface="Open Sans"/>
                <a:cs typeface="Open Sans"/>
                <a:sym typeface="Open Sans"/>
              </a:defRPr>
            </a:pPr>
            <a:r>
              <a:rPr lang="en-US" sz="2800">
                <a:latin typeface="Calibri" panose="020F0502020204030204" charset="0"/>
                <a:ea typeface="Calibri" panose="020F0502020204030204" charset="0"/>
                <a:cs typeface="Calibri" panose="020F0502020204030204" charset="0"/>
              </a:rPr>
              <a:t>Flex-flow</a:t>
            </a:r>
            <a:endParaRPr lang="en-US" sz="2800">
              <a:latin typeface="Calibri" panose="020F0502020204030204" charset="0"/>
              <a:ea typeface="Calibri" panose="020F0502020204030204" charset="0"/>
              <a:cs typeface="Calibri" panose="020F0502020204030204" charset="0"/>
            </a:endParaRPr>
          </a:p>
          <a:p>
            <a:pPr marL="457200" indent="-457200" algn="l">
              <a:lnSpc>
                <a:spcPct val="50000"/>
              </a:lnSpc>
              <a:spcBef>
                <a:spcPts val="2000"/>
              </a:spcBef>
              <a:buFont typeface="Arial" panose="020B0604020202020204" pitchFamily="34" charset="0"/>
              <a:buChar char="•"/>
              <a:defRPr sz="2600" b="0">
                <a:solidFill>
                  <a:srgbClr val="646979"/>
                </a:solidFill>
                <a:latin typeface="Open Sans"/>
                <a:ea typeface="Open Sans"/>
                <a:cs typeface="Open Sans"/>
                <a:sym typeface="Open Sans"/>
              </a:defRPr>
            </a:pPr>
            <a:r>
              <a:rPr lang="en-US" sz="2800">
                <a:latin typeface="Calibri" panose="020F0502020204030204" charset="0"/>
                <a:ea typeface="Calibri" panose="020F0502020204030204" charset="0"/>
                <a:cs typeface="Calibri" panose="020F0502020204030204" charset="0"/>
              </a:rPr>
              <a:t>Justify-content</a:t>
            </a:r>
            <a:endParaRPr lang="en-US" sz="2800">
              <a:latin typeface="Calibri" panose="020F0502020204030204" charset="0"/>
              <a:ea typeface="Calibri" panose="020F0502020204030204" charset="0"/>
              <a:cs typeface="Calibri" panose="020F0502020204030204" charset="0"/>
            </a:endParaRPr>
          </a:p>
          <a:p>
            <a:pPr marL="457200" indent="-457200" algn="l">
              <a:lnSpc>
                <a:spcPct val="50000"/>
              </a:lnSpc>
              <a:spcBef>
                <a:spcPts val="2000"/>
              </a:spcBef>
              <a:buFont typeface="Arial" panose="020B0604020202020204" pitchFamily="34" charset="0"/>
              <a:buChar char="•"/>
              <a:defRPr sz="2600" b="0">
                <a:solidFill>
                  <a:srgbClr val="646979"/>
                </a:solidFill>
                <a:latin typeface="Open Sans"/>
                <a:ea typeface="Open Sans"/>
                <a:cs typeface="Open Sans"/>
                <a:sym typeface="Open Sans"/>
              </a:defRPr>
            </a:pPr>
            <a:r>
              <a:rPr lang="en-US" sz="2800">
                <a:latin typeface="Calibri" panose="020F0502020204030204" charset="0"/>
                <a:ea typeface="Calibri" panose="020F0502020204030204" charset="0"/>
                <a:cs typeface="Calibri" panose="020F0502020204030204" charset="0"/>
              </a:rPr>
              <a:t>Align-items</a:t>
            </a:r>
            <a:endParaRPr lang="en-US" sz="2800">
              <a:latin typeface="Calibri" panose="020F0502020204030204" charset="0"/>
              <a:ea typeface="Calibri" panose="020F0502020204030204" charset="0"/>
              <a:cs typeface="Calibri" panose="020F0502020204030204" charset="0"/>
            </a:endParaRPr>
          </a:p>
          <a:p>
            <a:pPr marL="457200" indent="-457200" algn="l">
              <a:lnSpc>
                <a:spcPct val="50000"/>
              </a:lnSpc>
              <a:spcBef>
                <a:spcPts val="2000"/>
              </a:spcBef>
              <a:buFont typeface="Arial" panose="020B0604020202020204" pitchFamily="34" charset="0"/>
              <a:buChar char="•"/>
              <a:defRPr sz="2600" b="0">
                <a:solidFill>
                  <a:srgbClr val="646979"/>
                </a:solidFill>
                <a:latin typeface="Open Sans"/>
                <a:ea typeface="Open Sans"/>
                <a:cs typeface="Open Sans"/>
                <a:sym typeface="Open Sans"/>
              </a:defRPr>
            </a:pPr>
            <a:r>
              <a:rPr lang="en-US" sz="2800">
                <a:latin typeface="Calibri" panose="020F0502020204030204" charset="0"/>
                <a:ea typeface="Calibri" panose="020F0502020204030204" charset="0"/>
                <a:cs typeface="Calibri" panose="020F0502020204030204" charset="0"/>
              </a:rPr>
              <a:t>flex: none | flex-grow flex-shrink flex-basis</a:t>
            </a:r>
            <a:endParaRPr lang="en-US" sz="2800">
              <a:latin typeface="Calibri" panose="020F0502020204030204" charset="0"/>
              <a:ea typeface="Calibri" panose="020F0502020204030204" charset="0"/>
              <a:cs typeface="Calibri" panose="020F0502020204030204" charset="0"/>
            </a:endParaRPr>
          </a:p>
          <a:p>
            <a:pPr marL="457200" indent="-457200" algn="l">
              <a:lnSpc>
                <a:spcPct val="50000"/>
              </a:lnSpc>
              <a:spcBef>
                <a:spcPts val="2000"/>
              </a:spcBef>
              <a:buFont typeface="Arial" panose="020B0604020202020204" pitchFamily="34" charset="0"/>
              <a:buChar char="•"/>
              <a:defRPr sz="2600" b="0">
                <a:solidFill>
                  <a:srgbClr val="646979"/>
                </a:solidFill>
                <a:latin typeface="Open Sans"/>
                <a:ea typeface="Open Sans"/>
                <a:cs typeface="Open Sans"/>
                <a:sym typeface="Open Sans"/>
              </a:defRPr>
            </a:pPr>
            <a:r>
              <a:rPr lang="en-US" sz="2800">
                <a:latin typeface="Calibri" panose="020F0502020204030204" charset="0"/>
                <a:ea typeface="Calibri" panose="020F0502020204030204" charset="0"/>
                <a:cs typeface="Calibri" panose="020F0502020204030204" charset="0"/>
              </a:rPr>
              <a:t>Flex order</a:t>
            </a:r>
            <a:endParaRPr lang="en-US" sz="2800">
              <a:latin typeface="Calibri" panose="020F0502020204030204" charset="0"/>
              <a:ea typeface="Calibri" panose="020F0502020204030204" charset="0"/>
              <a:cs typeface="Calibri" panose="020F0502020204030204" charset="0"/>
            </a:endParaRPr>
          </a:p>
          <a:p>
            <a:pPr marL="457200" indent="-457200" algn="l">
              <a:lnSpc>
                <a:spcPct val="50000"/>
              </a:lnSpc>
              <a:spcBef>
                <a:spcPts val="2000"/>
              </a:spcBef>
              <a:buFont typeface="Arial" panose="020B0604020202020204" pitchFamily="34" charset="0"/>
              <a:buChar char="•"/>
              <a:defRPr sz="2600" b="0">
                <a:solidFill>
                  <a:srgbClr val="646979"/>
                </a:solidFill>
                <a:latin typeface="Open Sans"/>
                <a:ea typeface="Open Sans"/>
                <a:cs typeface="Open Sans"/>
                <a:sym typeface="Open Sans"/>
              </a:defRPr>
            </a:pPr>
            <a:endParaRPr lang="en-US" sz="2800">
              <a:latin typeface="Calibri" panose="020F0502020204030204" charset="0"/>
              <a:ea typeface="Calibri" panose="020F0502020204030204" charset="0"/>
              <a:cs typeface="Calibri" panose="020F0502020204030204" charset="0"/>
            </a:endParaRPr>
          </a:p>
        </p:txBody>
      </p:sp>
      <p:sp>
        <p:nvSpPr>
          <p:cNvPr id="3"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p:cNvSpPr txBox="1"/>
          <p:nvPr/>
        </p:nvSpPr>
        <p:spPr>
          <a:xfrm>
            <a:off x="2394585" y="11424285"/>
            <a:ext cx="9443720" cy="692150"/>
          </a:xfrm>
          <a:prstGeom prst="rect">
            <a:avLst/>
          </a:prstGeom>
          <a:ln w="12700">
            <a:miter lim="400000"/>
          </a:ln>
        </p:spPr>
        <p:txBody>
          <a:bodyPr wrap="square" lIns="50800" tIns="50800" rIns="50800" bIns="50800">
            <a:spAutoFit/>
          </a:bodyPr>
          <a:p>
            <a:pPr algn="l">
              <a:lnSpc>
                <a:spcPct val="120000"/>
              </a:lnSpc>
              <a:spcBef>
                <a:spcPts val="2000"/>
              </a:spcBef>
              <a:defRPr sz="2600" b="0">
                <a:solidFill>
                  <a:srgbClr val="646979"/>
                </a:solidFill>
                <a:latin typeface="Open Sans"/>
                <a:ea typeface="Open Sans"/>
                <a:cs typeface="Open Sans"/>
                <a:sym typeface="Open Sans"/>
              </a:defRPr>
            </a:pPr>
            <a:r>
              <a:rPr lang="en-US" sz="3200">
                <a:solidFill>
                  <a:schemeClr val="accent1"/>
                </a:solidFill>
                <a:effectLst>
                  <a:outerShdw blurRad="38100" dist="25400" dir="5400000" algn="ctr" rotWithShape="0">
                    <a:srgbClr val="6E747A">
                      <a:alpha val="43000"/>
                    </a:srgbClr>
                  </a:outerShdw>
                </a:effectLst>
                <a:latin typeface="Calibri" panose="020F0502020204030204" charset="0"/>
                <a:ea typeface="Calibri" panose="020F0502020204030204" charset="0"/>
                <a:cs typeface="Calibri" panose="020F0502020204030204" charset="0"/>
              </a:rPr>
              <a:t>Examples</a:t>
            </a:r>
            <a:endParaRPr lang="en-US" sz="2800">
              <a:latin typeface="Calibri" panose="020F0502020204030204" charset="0"/>
              <a:ea typeface="Calibri" panose="020F0502020204030204" charset="0"/>
              <a:cs typeface="Calibri" panose="020F050202020403020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Lorem ipsum dolor sit amet, consectetur adipiscing elit, sed do eiusmod tempor incididunt ut labore et dolore magna aliqua. Ut enim ad minim veniam, quis nostrud"/>
          <p:cNvSpPr txBox="1"/>
          <p:nvPr/>
        </p:nvSpPr>
        <p:spPr>
          <a:xfrm>
            <a:off x="3416300" y="3707130"/>
            <a:ext cx="16360140" cy="765810"/>
          </a:xfrm>
          <a:prstGeom prst="rect">
            <a:avLst/>
          </a:prstGeom>
          <a:ln w="12700">
            <a:miter lim="400000"/>
          </a:ln>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sz="3600" b="1">
                <a:solidFill>
                  <a:schemeClr val="accent1"/>
                </a:solidFill>
                <a:latin typeface="Calibri" panose="020F0502020204030204" charset="0"/>
                <a:ea typeface="Calibri" panose="020F0502020204030204" charset="0"/>
                <a:cs typeface="Calibri" panose="020F0502020204030204" charset="0"/>
              </a:rPr>
              <a:t>Value: </a:t>
            </a:r>
            <a:r>
              <a:rPr lang="en-US" sz="3600">
                <a:solidFill>
                  <a:schemeClr val="accent1"/>
                </a:solidFill>
                <a:latin typeface="Calibri" panose="020F0502020204030204" charset="0"/>
                <a:ea typeface="Calibri" panose="020F0502020204030204" charset="0"/>
                <a:cs typeface="Calibri" panose="020F0502020204030204" charset="0"/>
              </a:rPr>
              <a:t>integer | Default order value is ‘0’ </a:t>
            </a:r>
            <a:endParaRPr lang="en-US" sz="3600">
              <a:solidFill>
                <a:schemeClr val="bg2"/>
              </a:solidFill>
              <a:latin typeface="Calibri" panose="020F0502020204030204" charset="0"/>
              <a:ea typeface="Calibri" panose="020F0502020204030204" charset="0"/>
              <a:cs typeface="Calibri" panose="020F0502020204030204" charset="0"/>
            </a:endParaRPr>
          </a:p>
        </p:txBody>
      </p:sp>
      <p:sp>
        <p:nvSpPr>
          <p:cNvPr id="184" name="Subtitle text about project"/>
          <p:cNvSpPr txBox="1"/>
          <p:nvPr/>
        </p:nvSpPr>
        <p:spPr>
          <a:xfrm>
            <a:off x="3405505" y="3034983"/>
            <a:ext cx="12433935" cy="840105"/>
          </a:xfrm>
          <a:prstGeom prst="rect">
            <a:avLst/>
          </a:prstGeom>
          <a:ln w="12700">
            <a:miter lim="400000"/>
          </a:ln>
        </p:spPr>
        <p:txBody>
          <a:bodyPr wrap="square"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en-US" sz="4800" b="1">
                <a:latin typeface="Calibri" panose="020F0502020204030204" charset="0"/>
                <a:ea typeface="Calibri" panose="020F0502020204030204" charset="0"/>
                <a:cs typeface="Calibri" panose="020F0502020204030204" charset="0"/>
              </a:rPr>
              <a:t>order</a:t>
            </a:r>
            <a:endParaRPr lang="en-US" sz="3600">
              <a:latin typeface="Calibri" panose="020F0502020204030204" charset="0"/>
              <a:ea typeface="Calibri" panose="020F0502020204030204" charset="0"/>
              <a:cs typeface="Calibri" panose="020F0502020204030204" charset="0"/>
            </a:endParaRPr>
          </a:p>
        </p:txBody>
      </p:sp>
      <p:sp>
        <p:nvSpPr>
          <p:cNvPr id="192" name="Freeform 21"/>
          <p:cNvSpPr/>
          <p:nvPr/>
        </p:nvSpPr>
        <p:spPr>
          <a:xfrm>
            <a:off x="2429567" y="3123961"/>
            <a:ext cx="630976" cy="602619"/>
          </a:xfrm>
          <a:prstGeom prst="bracePair">
            <a:avLst/>
          </a:prstGeom>
        </p:spPr>
        <p:style>
          <a:lnRef idx="3">
            <a:schemeClr val="accent4"/>
          </a:lnRef>
          <a:fillRef idx="0">
            <a:schemeClr val="accent4"/>
          </a:fillRef>
          <a:effectRef idx="2">
            <a:schemeClr val="accent4"/>
          </a:effectRef>
          <a:fontRef idx="minor">
            <a:schemeClr val="tx1"/>
          </a:fontRef>
        </p:style>
        <p:txBody>
          <a:bodyPr lIns="45719" rIns="45719" anchor="ctr"/>
          <a:lstStyle/>
          <a:p>
            <a:pPr algn="l" defTabSz="914400">
              <a:defRPr sz="1800" b="0">
                <a:latin typeface="Roboto"/>
                <a:ea typeface="Roboto"/>
                <a:cs typeface="Roboto"/>
                <a:sym typeface="Roboto"/>
              </a:defRPr>
            </a:pPr>
            <a:endParaRPr sz="3000">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624524"/>
            <a:ext cx="9112250" cy="1116965"/>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en-US" altLang="zh-CN" sz="6600">
                <a:latin typeface="Calibri" panose="020F0502020204030204" charset="0"/>
                <a:ea typeface="Calibri" panose="020F0502020204030204" charset="0"/>
                <a:cs typeface="Calibri" panose="020F0502020204030204" charset="0"/>
              </a:rPr>
              <a:t>Flex Item Properties</a:t>
            </a:r>
            <a:endParaRPr lang="en-US" altLang="zh-CN" sz="66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000" dirty="0">
              <a:latin typeface="Calibri" panose="020F0502020204030204" charset="0"/>
              <a:ea typeface="Calibri" panose="020F0502020204030204" charset="0"/>
              <a:cs typeface="Calibri" panose="020F0502020204030204" charset="0"/>
            </a:endParaRPr>
          </a:p>
        </p:txBody>
      </p:sp>
      <p:sp>
        <p:nvSpPr>
          <p:cNvPr id="19" name="Text Box 18"/>
          <p:cNvSpPr txBox="1"/>
          <p:nvPr/>
        </p:nvSpPr>
        <p:spPr>
          <a:xfrm>
            <a:off x="3416300" y="4464368"/>
            <a:ext cx="19297650" cy="275844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l" defTabSz="825500" rtl="0" fontAlgn="auto" latinLnBrk="0" hangingPunct="0">
              <a:lnSpc>
                <a:spcPct val="120000"/>
              </a:lnSpc>
              <a:buClrTx/>
              <a:buSzTx/>
              <a:buFontTx/>
              <a:buNone/>
            </a:pPr>
            <a:r>
              <a:rPr lang="en-US" sz="3600" b="0">
                <a:latin typeface="Calibri" panose="020F0502020204030204" charset="0"/>
                <a:ea typeface="Calibri" panose="020F0502020204030204" charset="0"/>
                <a:cs typeface="Calibri" panose="020F0502020204030204" charset="0"/>
                <a:sym typeface="+mn-ea"/>
              </a:rPr>
              <a:t>The order property give the ability to display items in an order that is different from the order in the HTML source code.</a:t>
            </a:r>
            <a:endParaRPr lang="en-US" sz="3600" b="0">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20000"/>
              </a:lnSpc>
              <a:buClrTx/>
              <a:buSzTx/>
              <a:buFontTx/>
              <a:buNone/>
            </a:pPr>
            <a:r>
              <a:rPr kumimoji="0" lang="en-US" sz="36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If items have the same order value = laid out in order they appear in code</a:t>
            </a:r>
            <a:endParaRPr kumimoji="0" lang="en-US" sz="36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20000"/>
              </a:lnSpc>
              <a:buClrTx/>
              <a:buSzTx/>
              <a:buFontTx/>
              <a:buNone/>
            </a:pPr>
            <a:r>
              <a:rPr kumimoji="0" lang="en-US" sz="36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rPr>
              <a:t>If items have different order values = arranged from the lowest order value to highest.</a:t>
            </a:r>
            <a:endParaRPr kumimoji="0" lang="en-US" sz="3600" b="0" i="0" u="none" strike="noStrike" cap="none" spc="0" normalizeH="0" baseline="0">
              <a:ln>
                <a:noFill/>
              </a:ln>
              <a:solidFill>
                <a:srgbClr val="000000"/>
              </a:solidFill>
              <a:effectLst/>
              <a:uFillTx/>
              <a:latin typeface="Calibri" panose="020F0502020204030204" charset="0"/>
              <a:ea typeface="Calibri" panose="020F0502020204030204" charset="0"/>
              <a:cs typeface="Calibri" panose="020F0502020204030204" charset="0"/>
              <a:sym typeface="+mn-ea"/>
            </a:endParaRPr>
          </a:p>
        </p:txBody>
      </p:sp>
      <p:pic>
        <p:nvPicPr>
          <p:cNvPr id="6" name="Picture Placeholder 5"/>
          <p:cNvPicPr>
            <a:picLocks noChangeAspect="1"/>
          </p:cNvPicPr>
          <p:nvPr>
            <p:ph type="pic" sz="quarter" idx="10"/>
          </p:nvPr>
        </p:nvPicPr>
        <p:blipFill>
          <a:blip r:embed="rId1"/>
          <a:stretch>
            <a:fillRect/>
          </a:stretch>
        </p:blipFill>
        <p:spPr>
          <a:xfrm>
            <a:off x="3412490" y="9037320"/>
            <a:ext cx="7304405" cy="1855470"/>
          </a:xfrm>
          <a:prstGeom prst="rect">
            <a:avLst/>
          </a:prstGeom>
        </p:spPr>
      </p:pic>
      <p:sp>
        <p:nvSpPr>
          <p:cNvPr id="7" name="Text Box 6"/>
          <p:cNvSpPr txBox="1"/>
          <p:nvPr/>
        </p:nvSpPr>
        <p:spPr>
          <a:xfrm>
            <a:off x="3405505" y="7322185"/>
            <a:ext cx="7322820" cy="157861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l" defTabSz="825500" rtl="0" fontAlgn="auto" latinLnBrk="0" hangingPunct="0">
              <a:lnSpc>
                <a:spcPct val="100000"/>
              </a:lnSpc>
              <a:buClrTx/>
              <a:buSzTx/>
              <a:buFontTx/>
              <a:buNone/>
            </a:pPr>
            <a:r>
              <a:rPr kumimoji="0" lang="en-US" sz="3200" b="0" i="0" u="none" strike="noStrike" cap="none" spc="0" normalizeH="0" baseline="0">
                <a:ln>
                  <a:noFill/>
                </a:ln>
                <a:solidFill>
                  <a:schemeClr val="accent1"/>
                </a:solidFill>
                <a:effectLst/>
                <a:uFillTx/>
                <a:latin typeface="Calibri" panose="020F0502020204030204" charset="0"/>
                <a:ea typeface="Calibri" panose="020F0502020204030204" charset="0"/>
                <a:cs typeface="Calibri" panose="020F0502020204030204" charset="0"/>
                <a:sym typeface="+mn-ea"/>
              </a:rPr>
              <a:t>.box3{</a:t>
            </a:r>
            <a:endParaRPr kumimoji="0" lang="en-US" sz="3200" b="0" i="0" u="none" strike="noStrike" cap="none" spc="0" normalizeH="0" baseline="0">
              <a:ln>
                <a:noFill/>
              </a:ln>
              <a:solidFill>
                <a:schemeClr val="accent1"/>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buClrTx/>
              <a:buSzTx/>
              <a:buFontTx/>
              <a:buNone/>
            </a:pPr>
            <a:r>
              <a:rPr kumimoji="0" lang="en-US" sz="3200" b="0" i="0" u="none" strike="noStrike" cap="none" spc="0" normalizeH="0" baseline="0">
                <a:ln>
                  <a:noFill/>
                </a:ln>
                <a:solidFill>
                  <a:schemeClr val="accent1"/>
                </a:solidFill>
                <a:effectLst/>
                <a:uFillTx/>
                <a:latin typeface="Calibri" panose="020F0502020204030204" charset="0"/>
                <a:ea typeface="Calibri" panose="020F0502020204030204" charset="0"/>
                <a:cs typeface="Calibri" panose="020F0502020204030204" charset="0"/>
                <a:sym typeface="+mn-ea"/>
              </a:rPr>
              <a:t>	order: 1;</a:t>
            </a:r>
            <a:endParaRPr kumimoji="0" lang="en-US" sz="3200" b="0" i="0" u="none" strike="noStrike" cap="none" spc="0" normalizeH="0" baseline="0">
              <a:ln>
                <a:noFill/>
              </a:ln>
              <a:solidFill>
                <a:schemeClr val="accent1"/>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buClrTx/>
              <a:buSzTx/>
              <a:buFontTx/>
              <a:buNone/>
            </a:pPr>
            <a:r>
              <a:rPr kumimoji="0" lang="en-US" sz="3200" b="0" i="0" u="none" strike="noStrike" cap="none" spc="0" normalizeH="0" baseline="0">
                <a:ln>
                  <a:noFill/>
                </a:ln>
                <a:solidFill>
                  <a:schemeClr val="accent1"/>
                </a:solidFill>
                <a:effectLst/>
                <a:uFillTx/>
                <a:latin typeface="Calibri" panose="020F0502020204030204" charset="0"/>
                <a:ea typeface="Calibri" panose="020F0502020204030204" charset="0"/>
                <a:cs typeface="Calibri" panose="020F0502020204030204" charset="0"/>
                <a:sym typeface="+mn-ea"/>
              </a:rPr>
              <a:t>}</a:t>
            </a:r>
            <a:endParaRPr kumimoji="0" lang="en-US" sz="3200" b="0" i="0" u="none" strike="noStrike" cap="none" spc="0" normalizeH="0" baseline="0">
              <a:ln>
                <a:noFill/>
              </a:ln>
              <a:solidFill>
                <a:schemeClr val="accent1"/>
              </a:solidFill>
              <a:effectLst/>
              <a:uFillTx/>
              <a:latin typeface="Calibri" panose="020F0502020204030204" charset="0"/>
              <a:ea typeface="Calibri" panose="020F0502020204030204" charset="0"/>
              <a:cs typeface="Calibri" panose="020F0502020204030204" charset="0"/>
              <a:sym typeface="+mn-ea"/>
            </a:endParaRPr>
          </a:p>
        </p:txBody>
      </p:sp>
      <p:sp>
        <p:nvSpPr>
          <p:cNvPr id="9" name="Text Box 8"/>
          <p:cNvSpPr txBox="1"/>
          <p:nvPr/>
        </p:nvSpPr>
        <p:spPr>
          <a:xfrm>
            <a:off x="13529945" y="7343140"/>
            <a:ext cx="7322820" cy="157861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l" defTabSz="825500" rtl="0" fontAlgn="auto" latinLnBrk="0" hangingPunct="0">
              <a:lnSpc>
                <a:spcPct val="100000"/>
              </a:lnSpc>
              <a:buClrTx/>
              <a:buSzTx/>
              <a:buFontTx/>
              <a:buNone/>
            </a:pPr>
            <a:r>
              <a:rPr kumimoji="0" lang="en-US" sz="3200" b="0" i="0" u="none" strike="noStrike" cap="none" spc="0" normalizeH="0" baseline="0">
                <a:ln>
                  <a:noFill/>
                </a:ln>
                <a:solidFill>
                  <a:schemeClr val="accent1"/>
                </a:solidFill>
                <a:effectLst/>
                <a:uFillTx/>
                <a:latin typeface="Calibri" panose="020F0502020204030204" charset="0"/>
                <a:ea typeface="Calibri" panose="020F0502020204030204" charset="0"/>
                <a:cs typeface="Calibri" panose="020F0502020204030204" charset="0"/>
                <a:sym typeface="+mn-ea"/>
              </a:rPr>
              <a:t>.box2, .box3{</a:t>
            </a:r>
            <a:endParaRPr kumimoji="0" lang="en-US" sz="3200" b="0" i="0" u="none" strike="noStrike" cap="none" spc="0" normalizeH="0" baseline="0">
              <a:ln>
                <a:noFill/>
              </a:ln>
              <a:solidFill>
                <a:schemeClr val="accent1"/>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buClrTx/>
              <a:buSzTx/>
              <a:buFontTx/>
              <a:buNone/>
            </a:pPr>
            <a:r>
              <a:rPr kumimoji="0" lang="en-US" sz="3200" b="0" i="0" u="none" strike="noStrike" cap="none" spc="0" normalizeH="0" baseline="0">
                <a:ln>
                  <a:noFill/>
                </a:ln>
                <a:solidFill>
                  <a:schemeClr val="accent1"/>
                </a:solidFill>
                <a:effectLst/>
                <a:uFillTx/>
                <a:latin typeface="Calibri" panose="020F0502020204030204" charset="0"/>
                <a:ea typeface="Calibri" panose="020F0502020204030204" charset="0"/>
                <a:cs typeface="Calibri" panose="020F0502020204030204" charset="0"/>
                <a:sym typeface="+mn-ea"/>
              </a:rPr>
              <a:t>	order: 1;</a:t>
            </a:r>
            <a:endParaRPr kumimoji="0" lang="en-US" sz="3200" b="0" i="0" u="none" strike="noStrike" cap="none" spc="0" normalizeH="0" baseline="0">
              <a:ln>
                <a:noFill/>
              </a:ln>
              <a:solidFill>
                <a:schemeClr val="accent1"/>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buClrTx/>
              <a:buSzTx/>
              <a:buFontTx/>
              <a:buNone/>
            </a:pPr>
            <a:r>
              <a:rPr kumimoji="0" lang="en-US" sz="3200" b="0" i="0" u="none" strike="noStrike" cap="none" spc="0" normalizeH="0" baseline="0">
                <a:ln>
                  <a:noFill/>
                </a:ln>
                <a:solidFill>
                  <a:schemeClr val="accent1"/>
                </a:solidFill>
                <a:effectLst/>
                <a:uFillTx/>
                <a:latin typeface="Calibri" panose="020F0502020204030204" charset="0"/>
                <a:ea typeface="Calibri" panose="020F0502020204030204" charset="0"/>
                <a:cs typeface="Calibri" panose="020F0502020204030204" charset="0"/>
                <a:sym typeface="+mn-ea"/>
              </a:rPr>
              <a:t>}</a:t>
            </a:r>
            <a:endParaRPr kumimoji="0" lang="en-US" sz="3200" b="0" i="0" u="none" strike="noStrike" cap="none" spc="0" normalizeH="0" baseline="0">
              <a:ln>
                <a:noFill/>
              </a:ln>
              <a:solidFill>
                <a:schemeClr val="accent1"/>
              </a:solidFill>
              <a:effectLst/>
              <a:uFillTx/>
              <a:latin typeface="Calibri" panose="020F0502020204030204" charset="0"/>
              <a:ea typeface="Calibri" panose="020F0502020204030204" charset="0"/>
              <a:cs typeface="Calibri" panose="020F0502020204030204" charset="0"/>
              <a:sym typeface="+mn-ea"/>
            </a:endParaRPr>
          </a:p>
        </p:txBody>
      </p:sp>
      <p:pic>
        <p:nvPicPr>
          <p:cNvPr id="10" name="Picture Placeholder 9"/>
          <p:cNvPicPr>
            <a:picLocks noChangeAspect="1"/>
          </p:cNvPicPr>
          <p:nvPr>
            <p:ph type="pic" sz="quarter" idx="11"/>
          </p:nvPr>
        </p:nvPicPr>
        <p:blipFill>
          <a:blip r:embed="rId2"/>
          <a:stretch>
            <a:fillRect/>
          </a:stretch>
        </p:blipFill>
        <p:spPr>
          <a:xfrm>
            <a:off x="13628370" y="9054465"/>
            <a:ext cx="7224395" cy="2021205"/>
          </a:xfrm>
          <a:prstGeom prst="rect">
            <a:avLst/>
          </a:prstGeom>
        </p:spPr>
      </p:pic>
      <p:pic>
        <p:nvPicPr>
          <p:cNvPr id="22" name="Picture Placeholder 21"/>
          <p:cNvPicPr>
            <a:picLocks noChangeAspect="1"/>
          </p:cNvPicPr>
          <p:nvPr>
            <p:ph type="pic" sz="quarter" idx="12"/>
          </p:nvPr>
        </p:nvPicPr>
        <p:blipFill>
          <a:blip r:embed="rId3"/>
          <a:stretch>
            <a:fillRect/>
          </a:stretch>
        </p:blipFill>
        <p:spPr>
          <a:xfrm>
            <a:off x="8643620" y="11276965"/>
            <a:ext cx="7188200" cy="2020570"/>
          </a:xfrm>
          <a:prstGeom prst="rect">
            <a:avLst/>
          </a:prstGeom>
        </p:spPr>
      </p:pic>
      <p:sp>
        <p:nvSpPr>
          <p:cNvPr id="23" name="Text Box 22"/>
          <p:cNvSpPr txBox="1"/>
          <p:nvPr/>
        </p:nvSpPr>
        <p:spPr>
          <a:xfrm>
            <a:off x="3399155" y="11567160"/>
            <a:ext cx="7322820" cy="157861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p>
            <a:pPr marL="0" marR="0" indent="0" algn="l" defTabSz="825500" rtl="0" fontAlgn="auto" latinLnBrk="0" hangingPunct="0">
              <a:lnSpc>
                <a:spcPct val="100000"/>
              </a:lnSpc>
              <a:buClrTx/>
              <a:buSzTx/>
              <a:buFontTx/>
              <a:buNone/>
            </a:pPr>
            <a:r>
              <a:rPr kumimoji="0" lang="en-US" sz="3200" b="0" i="0" u="none" strike="noStrike" cap="none" spc="0" normalizeH="0" baseline="0">
                <a:ln>
                  <a:noFill/>
                </a:ln>
                <a:solidFill>
                  <a:schemeClr val="accent1"/>
                </a:solidFill>
                <a:effectLst/>
                <a:uFillTx/>
                <a:latin typeface="Calibri" panose="020F0502020204030204" charset="0"/>
                <a:ea typeface="Calibri" panose="020F0502020204030204" charset="0"/>
                <a:cs typeface="Calibri" panose="020F0502020204030204" charset="0"/>
                <a:sym typeface="+mn-ea"/>
              </a:rPr>
              <a:t>.box5{</a:t>
            </a:r>
            <a:endParaRPr kumimoji="0" lang="en-US" sz="3200" b="0" i="0" u="none" strike="noStrike" cap="none" spc="0" normalizeH="0" baseline="0">
              <a:ln>
                <a:noFill/>
              </a:ln>
              <a:solidFill>
                <a:schemeClr val="accent1"/>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buClrTx/>
              <a:buSzTx/>
              <a:buFontTx/>
              <a:buNone/>
            </a:pPr>
            <a:r>
              <a:rPr kumimoji="0" lang="en-US" sz="3200" b="0" i="0" u="none" strike="noStrike" cap="none" spc="0" normalizeH="0" baseline="0">
                <a:ln>
                  <a:noFill/>
                </a:ln>
                <a:solidFill>
                  <a:schemeClr val="accent1"/>
                </a:solidFill>
                <a:effectLst/>
                <a:uFillTx/>
                <a:latin typeface="Calibri" panose="020F0502020204030204" charset="0"/>
                <a:ea typeface="Calibri" panose="020F0502020204030204" charset="0"/>
                <a:cs typeface="Calibri" panose="020F0502020204030204" charset="0"/>
                <a:sym typeface="+mn-ea"/>
              </a:rPr>
              <a:t>	order: -1;</a:t>
            </a:r>
            <a:endParaRPr kumimoji="0" lang="en-US" sz="3200" b="0" i="0" u="none" strike="noStrike" cap="none" spc="0" normalizeH="0" baseline="0">
              <a:ln>
                <a:noFill/>
              </a:ln>
              <a:solidFill>
                <a:schemeClr val="accent1"/>
              </a:solidFill>
              <a:effectLst/>
              <a:uFillTx/>
              <a:latin typeface="Calibri" panose="020F0502020204030204" charset="0"/>
              <a:ea typeface="Calibri" panose="020F0502020204030204" charset="0"/>
              <a:cs typeface="Calibri" panose="020F0502020204030204" charset="0"/>
              <a:sym typeface="+mn-ea"/>
            </a:endParaRPr>
          </a:p>
          <a:p>
            <a:pPr marL="0" marR="0" indent="0" algn="l" defTabSz="825500" rtl="0" fontAlgn="auto" latinLnBrk="0" hangingPunct="0">
              <a:lnSpc>
                <a:spcPct val="100000"/>
              </a:lnSpc>
              <a:buClrTx/>
              <a:buSzTx/>
              <a:buFontTx/>
              <a:buNone/>
            </a:pPr>
            <a:r>
              <a:rPr kumimoji="0" lang="en-US" sz="3200" b="0" i="0" u="none" strike="noStrike" cap="none" spc="0" normalizeH="0" baseline="0">
                <a:ln>
                  <a:noFill/>
                </a:ln>
                <a:solidFill>
                  <a:schemeClr val="accent1"/>
                </a:solidFill>
                <a:effectLst/>
                <a:uFillTx/>
                <a:latin typeface="Calibri" panose="020F0502020204030204" charset="0"/>
                <a:ea typeface="Calibri" panose="020F0502020204030204" charset="0"/>
                <a:cs typeface="Calibri" panose="020F0502020204030204" charset="0"/>
                <a:sym typeface="+mn-ea"/>
              </a:rPr>
              <a:t>}</a:t>
            </a:r>
            <a:endParaRPr kumimoji="0" lang="en-US" sz="3200" b="0" i="0" u="none" strike="noStrike" cap="none" spc="0" normalizeH="0" baseline="0">
              <a:ln>
                <a:noFill/>
              </a:ln>
              <a:solidFill>
                <a:schemeClr val="accent1"/>
              </a:solidFill>
              <a:effectLst/>
              <a:uFillTx/>
              <a:latin typeface="Calibri" panose="020F0502020204030204" charset="0"/>
              <a:ea typeface="Calibri" panose="020F0502020204030204" charset="0"/>
              <a:cs typeface="Calibri" panose="020F0502020204030204" charset="0"/>
              <a:sym typeface="+mn-ea"/>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834" name="Группа"/>
          <p:cNvGrpSpPr/>
          <p:nvPr/>
        </p:nvGrpSpPr>
        <p:grpSpPr>
          <a:xfrm>
            <a:off x="6351041" y="1017041"/>
            <a:ext cx="11681919" cy="11681919"/>
            <a:chOff x="0" y="0"/>
            <a:chExt cx="11681917" cy="11681917"/>
          </a:xfrm>
        </p:grpSpPr>
        <p:sp>
          <p:nvSpPr>
            <p:cNvPr id="826" name="Кружок"/>
            <p:cNvSpPr/>
            <p:nvPr/>
          </p:nvSpPr>
          <p:spPr>
            <a:xfrm>
              <a:off x="0" y="0"/>
              <a:ext cx="11681917" cy="11681917"/>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827" name="Thank you!"/>
            <p:cNvSpPr txBox="1"/>
            <p:nvPr/>
          </p:nvSpPr>
          <p:spPr>
            <a:xfrm>
              <a:off x="2077950" y="4866978"/>
              <a:ext cx="7526019" cy="1948180"/>
            </a:xfrm>
            <a:prstGeom prst="rect">
              <a:avLst/>
            </a:prstGeom>
            <a:noFill/>
            <a:ln w="12700" cap="flat">
              <a:noFill/>
              <a:miter lim="400000"/>
            </a:ln>
            <a:effectLst/>
          </p:spPr>
          <p:txBody>
            <a:bodyPr wrap="none" lIns="50800" tIns="50800" rIns="50800" bIns="50800" numCol="1" anchor="ctr">
              <a:spAutoFit/>
            </a:bodyPr>
            <a:lstStyle>
              <a:lvl1pPr>
                <a:defRPr sz="12000" b="0">
                  <a:solidFill>
                    <a:srgbClr val="FFFFFF"/>
                  </a:solidFill>
                  <a:latin typeface="Maven Pro Bold"/>
                  <a:ea typeface="Maven Pro Bold"/>
                  <a:cs typeface="Maven Pro Bold"/>
                  <a:sym typeface="Maven Pro Bold"/>
                </a:defRPr>
              </a:lvl1pPr>
            </a:lstStyle>
            <a:p>
              <a:r>
                <a:rPr lang="en-US">
                  <a:latin typeface="Calibri" panose="020F0502020204030204" charset="0"/>
                  <a:ea typeface="Calibri" panose="020F0502020204030204" charset="0"/>
                  <a:cs typeface="Calibri" panose="020F0502020204030204" charset="0"/>
                </a:rPr>
                <a:t>THANK YOU</a:t>
              </a:r>
              <a:endParaRPr lang="en-US">
                <a:latin typeface="Calibri" panose="020F0502020204030204" charset="0"/>
                <a:ea typeface="Calibri" panose="020F0502020204030204" charset="0"/>
                <a:cs typeface="Calibri" panose="020F0502020204030204" charset="0"/>
              </a:endParaRP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Кружок"/>
          <p:cNvSpPr/>
          <p:nvPr/>
        </p:nvSpPr>
        <p:spPr>
          <a:xfrm>
            <a:off x="-3273475" y="-73075"/>
            <a:ext cx="18942150" cy="18942150"/>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51" name="Кружок"/>
          <p:cNvSpPr/>
          <p:nvPr/>
        </p:nvSpPr>
        <p:spPr>
          <a:xfrm>
            <a:off x="1346795" y="4547195"/>
            <a:ext cx="9701610" cy="970161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52" name="Кружок"/>
          <p:cNvSpPr/>
          <p:nvPr/>
        </p:nvSpPr>
        <p:spPr>
          <a:xfrm>
            <a:off x="3761531" y="6961931"/>
            <a:ext cx="4872138" cy="4872138"/>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grpSp>
        <p:nvGrpSpPr>
          <p:cNvPr id="56" name="Группа"/>
          <p:cNvGrpSpPr/>
          <p:nvPr/>
        </p:nvGrpSpPr>
        <p:grpSpPr>
          <a:xfrm>
            <a:off x="5684440" y="8884840"/>
            <a:ext cx="1026320" cy="1026320"/>
            <a:chOff x="0" y="0"/>
            <a:chExt cx="1026318" cy="1026318"/>
          </a:xfrm>
        </p:grpSpPr>
        <p:sp>
          <p:nvSpPr>
            <p:cNvPr id="54" name="Кружок"/>
            <p:cNvSpPr/>
            <p:nvPr/>
          </p:nvSpPr>
          <p:spPr>
            <a:xfrm>
              <a:off x="0" y="0"/>
              <a:ext cx="1026319" cy="1026319"/>
            </a:xfrm>
            <a:prstGeom prst="ellipse">
              <a:avLst/>
            </a:pr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55" name="Freeform 11"/>
            <p:cNvSpPr/>
            <p:nvPr/>
          </p:nvSpPr>
          <p:spPr>
            <a:xfrm rot="10800000">
              <a:off x="357656" y="356535"/>
              <a:ext cx="311006" cy="313248"/>
            </a:xfrm>
            <a:custGeom>
              <a:avLst/>
              <a:gdLst/>
              <a:ahLst/>
              <a:cxnLst>
                <a:cxn ang="0">
                  <a:pos x="wd2" y="hd2"/>
                </a:cxn>
                <a:cxn ang="5400000">
                  <a:pos x="wd2" y="hd2"/>
                </a:cxn>
                <a:cxn ang="10800000">
                  <a:pos x="wd2" y="hd2"/>
                </a:cxn>
                <a:cxn ang="16200000">
                  <a:pos x="wd2" y="hd2"/>
                </a:cxn>
              </a:cxnLst>
              <a:rect l="0" t="0" r="r" b="b"/>
              <a:pathLst>
                <a:path w="21600" h="21600" extrusionOk="0">
                  <a:moveTo>
                    <a:pt x="21600" y="9507"/>
                  </a:moveTo>
                  <a:lnTo>
                    <a:pt x="4949" y="9507"/>
                  </a:lnTo>
                  <a:lnTo>
                    <a:pt x="12762" y="1817"/>
                  </a:lnTo>
                  <a:lnTo>
                    <a:pt x="10676" y="0"/>
                  </a:lnTo>
                  <a:lnTo>
                    <a:pt x="0" y="10800"/>
                  </a:lnTo>
                  <a:lnTo>
                    <a:pt x="10676" y="21600"/>
                  </a:lnTo>
                  <a:lnTo>
                    <a:pt x="12762" y="19538"/>
                  </a:lnTo>
                  <a:lnTo>
                    <a:pt x="4949" y="12093"/>
                  </a:lnTo>
                  <a:lnTo>
                    <a:pt x="21600" y="12093"/>
                  </a:lnTo>
                  <a:lnTo>
                    <a:pt x="21600" y="9507"/>
                  </a:lnTo>
                </a:path>
              </a:pathLst>
            </a:custGeom>
            <a:solidFill>
              <a:srgbClr val="FFFFFF"/>
            </a:solidFill>
            <a:ln w="12700" cap="flat">
              <a:noFill/>
              <a:miter lim="400000"/>
            </a:ln>
            <a:effectLst/>
          </p:spPr>
          <p:txBody>
            <a:bodyPr wrap="square" lIns="45719" tIns="45719" rIns="45719" bIns="45719" numCol="1" anchor="ctr">
              <a:noAutofit/>
            </a:bodyPr>
            <a:lstStyle/>
            <a:p>
              <a:pPr algn="l" defTabSz="914400">
                <a:defRPr sz="1800" b="0">
                  <a:latin typeface="Roboto"/>
                  <a:ea typeface="Roboto"/>
                  <a:cs typeface="Roboto"/>
                  <a:sym typeface="Roboto"/>
                </a:defRPr>
              </a:pPr>
              <a:endParaRPr>
                <a:latin typeface="Calibri" panose="020F0502020204030204" charset="0"/>
                <a:ea typeface="Calibri" panose="020F0502020204030204" charset="0"/>
                <a:cs typeface="Calibri" panose="020F0502020204030204" charset="0"/>
              </a:endParaRPr>
            </a:p>
          </p:txBody>
        </p:sp>
      </p:grpSp>
      <p:grpSp>
        <p:nvGrpSpPr>
          <p:cNvPr id="76" name="Группа"/>
          <p:cNvGrpSpPr/>
          <p:nvPr/>
        </p:nvGrpSpPr>
        <p:grpSpPr>
          <a:xfrm>
            <a:off x="14323231" y="5478752"/>
            <a:ext cx="7668193" cy="2593397"/>
            <a:chOff x="0" y="-18414"/>
            <a:chExt cx="7668191" cy="2593397"/>
          </a:xfrm>
        </p:grpSpPr>
        <p:sp>
          <p:nvSpPr>
            <p:cNvPr id="74" name="Title text slide"/>
            <p:cNvSpPr txBox="1"/>
            <p:nvPr/>
          </p:nvSpPr>
          <p:spPr>
            <a:xfrm>
              <a:off x="0" y="-18414"/>
              <a:ext cx="7611387" cy="1332230"/>
            </a:xfrm>
            <a:prstGeom prst="rect">
              <a:avLst/>
            </a:prstGeom>
            <a:noFill/>
            <a:ln w="12700" cap="flat">
              <a:noFill/>
              <a:miter lim="400000"/>
            </a:ln>
            <a:effectLst/>
          </p:spPr>
          <p:txBody>
            <a:bodyPr wrap="square" lIns="50800" tIns="50800" rIns="50800" bIns="50800" numCol="1" anchor="ctr">
              <a:spAutoFit/>
            </a:bodyPr>
            <a:lstStyle>
              <a:lvl1pPr algn="l">
                <a:defRPr sz="8000" b="0">
                  <a:solidFill>
                    <a:srgbClr val="31333D"/>
                  </a:solidFill>
                  <a:latin typeface="Maven Pro Medium"/>
                  <a:ea typeface="Maven Pro Medium"/>
                  <a:cs typeface="Maven Pro Medium"/>
                  <a:sym typeface="Maven Pro Medium"/>
                </a:defRPr>
              </a:lvl1pPr>
            </a:lstStyle>
            <a:p>
              <a:r>
                <a:rPr b="1">
                  <a:solidFill>
                    <a:schemeClr val="accent1"/>
                  </a:solidFill>
                  <a:effectLst>
                    <a:outerShdw blurRad="38100" dist="25400" dir="5400000" algn="ctr" rotWithShape="0">
                      <a:srgbClr val="6E747A">
                        <a:alpha val="43000"/>
                      </a:srgbClr>
                    </a:outerShdw>
                  </a:effectLst>
                  <a:latin typeface="Calibri" panose="020F0502020204030204" charset="0"/>
                  <a:ea typeface="Calibri" panose="020F0502020204030204" charset="0"/>
                  <a:cs typeface="Calibri" panose="020F0502020204030204" charset="0"/>
                </a:rPr>
                <a:t>We love Floats</a:t>
              </a:r>
              <a:endParaRPr b="1">
                <a:solidFill>
                  <a:schemeClr val="accent1"/>
                </a:solidFill>
                <a:effectLst>
                  <a:outerShdw blurRad="38100" dist="25400" dir="5400000" algn="ctr" rotWithShape="0">
                    <a:srgbClr val="6E747A">
                      <a:alpha val="43000"/>
                    </a:srgbClr>
                  </a:outerShdw>
                </a:effectLst>
                <a:latin typeface="Calibri" panose="020F0502020204030204" charset="0"/>
                <a:ea typeface="Calibri" panose="020F0502020204030204" charset="0"/>
                <a:cs typeface="Calibri" panose="020F0502020204030204" charset="0"/>
              </a:endParaRPr>
            </a:p>
          </p:txBody>
        </p:sp>
        <p:sp>
          <p:nvSpPr>
            <p:cNvPr id="75" name="Lorem ipsum dolor sit amet, consectetur adipisg elit, sed do eiusmod tempor incididunt ut labore et dolore magna aliqua. Ut enim ad minim vem, quis nostrud exercitation ullamco laboris nisi ut aliquip ex ea commo consequat. Duis aute irure dolor in reprehenderit in voluptate in velit esse cillum dolore eu fugiat nulla pariatur. Excepteur sint occaecat cupidatat non proident, sunt in culpa qui officia deserunt qui mollit anim id est natus error sit voluptatem accusantium doloue"/>
            <p:cNvSpPr txBox="1"/>
            <p:nvPr/>
          </p:nvSpPr>
          <p:spPr>
            <a:xfrm>
              <a:off x="56804" y="1661218"/>
              <a:ext cx="7611387" cy="913765"/>
            </a:xfrm>
            <a:prstGeom prst="rect">
              <a:avLst/>
            </a:prstGeom>
            <a:noFill/>
            <a:ln w="12700" cap="flat">
              <a:noFill/>
              <a:miter lim="400000"/>
            </a:ln>
            <a:effec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sz="4400">
                  <a:latin typeface="Calibri" panose="020F0502020204030204" charset="0"/>
                  <a:ea typeface="Calibri" panose="020F0502020204030204" charset="0"/>
                  <a:cs typeface="Calibri" panose="020F0502020204030204" charset="0"/>
                </a:rPr>
                <a:t>It’s a question not a statement.</a:t>
              </a:r>
              <a:endParaRPr sz="4400">
                <a:latin typeface="Calibri" panose="020F0502020204030204" charset="0"/>
                <a:ea typeface="Calibri" panose="020F0502020204030204" charset="0"/>
                <a:cs typeface="Calibri" panose="020F0502020204030204" charset="0"/>
              </a:endParaRP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Фигура"/>
          <p:cNvSpPr/>
          <p:nvPr/>
        </p:nvSpPr>
        <p:spPr>
          <a:xfrm>
            <a:off x="1930270" y="3013803"/>
            <a:ext cx="5677244" cy="8898704"/>
          </a:xfrm>
          <a:custGeom>
            <a:avLst/>
            <a:gdLst/>
            <a:ahLst/>
            <a:cxnLst>
              <a:cxn ang="0">
                <a:pos x="wd2" y="hd2"/>
              </a:cxn>
              <a:cxn ang="5400000">
                <a:pos x="wd2" y="hd2"/>
              </a:cxn>
              <a:cxn ang="10800000">
                <a:pos x="wd2" y="hd2"/>
              </a:cxn>
              <a:cxn ang="16200000">
                <a:pos x="wd2" y="hd2"/>
              </a:cxn>
            </a:cxnLst>
            <a:rect l="0" t="0" r="r" b="b"/>
            <a:pathLst>
              <a:path w="21494" h="21550" extrusionOk="0">
                <a:moveTo>
                  <a:pt x="6688" y="0"/>
                </a:moveTo>
                <a:cubicBezTo>
                  <a:pt x="6599" y="0"/>
                  <a:pt x="6510" y="21"/>
                  <a:pt x="6442" y="65"/>
                </a:cubicBezTo>
                <a:cubicBezTo>
                  <a:pt x="6306" y="152"/>
                  <a:pt x="6306" y="293"/>
                  <a:pt x="6442" y="380"/>
                </a:cubicBezTo>
                <a:cubicBezTo>
                  <a:pt x="6578" y="466"/>
                  <a:pt x="6799" y="466"/>
                  <a:pt x="6934" y="380"/>
                </a:cubicBezTo>
                <a:cubicBezTo>
                  <a:pt x="7070" y="293"/>
                  <a:pt x="7070" y="152"/>
                  <a:pt x="6934" y="65"/>
                </a:cubicBezTo>
                <a:cubicBezTo>
                  <a:pt x="6867" y="21"/>
                  <a:pt x="6777" y="0"/>
                  <a:pt x="6688" y="0"/>
                </a:cubicBezTo>
                <a:close/>
                <a:moveTo>
                  <a:pt x="8723" y="0"/>
                </a:moveTo>
                <a:cubicBezTo>
                  <a:pt x="8634" y="0"/>
                  <a:pt x="8545" y="21"/>
                  <a:pt x="8477" y="65"/>
                </a:cubicBezTo>
                <a:cubicBezTo>
                  <a:pt x="8341" y="152"/>
                  <a:pt x="8341" y="293"/>
                  <a:pt x="8477" y="380"/>
                </a:cubicBezTo>
                <a:cubicBezTo>
                  <a:pt x="8613" y="466"/>
                  <a:pt x="8833" y="466"/>
                  <a:pt x="8969" y="380"/>
                </a:cubicBezTo>
                <a:cubicBezTo>
                  <a:pt x="9105" y="293"/>
                  <a:pt x="9105" y="152"/>
                  <a:pt x="8969" y="65"/>
                </a:cubicBezTo>
                <a:cubicBezTo>
                  <a:pt x="8901" y="21"/>
                  <a:pt x="8812" y="0"/>
                  <a:pt x="8723" y="0"/>
                </a:cubicBezTo>
                <a:close/>
                <a:moveTo>
                  <a:pt x="10758" y="0"/>
                </a:moveTo>
                <a:cubicBezTo>
                  <a:pt x="10669" y="0"/>
                  <a:pt x="10579" y="21"/>
                  <a:pt x="10512" y="65"/>
                </a:cubicBezTo>
                <a:cubicBezTo>
                  <a:pt x="10376" y="152"/>
                  <a:pt x="10376" y="293"/>
                  <a:pt x="10512" y="380"/>
                </a:cubicBezTo>
                <a:cubicBezTo>
                  <a:pt x="10647" y="466"/>
                  <a:pt x="10868" y="466"/>
                  <a:pt x="11004" y="380"/>
                </a:cubicBezTo>
                <a:cubicBezTo>
                  <a:pt x="11139" y="293"/>
                  <a:pt x="11139" y="152"/>
                  <a:pt x="11004" y="65"/>
                </a:cubicBezTo>
                <a:cubicBezTo>
                  <a:pt x="10936" y="21"/>
                  <a:pt x="10847" y="0"/>
                  <a:pt x="10758" y="0"/>
                </a:cubicBezTo>
                <a:close/>
                <a:moveTo>
                  <a:pt x="12792" y="0"/>
                </a:moveTo>
                <a:cubicBezTo>
                  <a:pt x="12703" y="0"/>
                  <a:pt x="12614" y="21"/>
                  <a:pt x="12546" y="65"/>
                </a:cubicBezTo>
                <a:cubicBezTo>
                  <a:pt x="12410" y="152"/>
                  <a:pt x="12410" y="293"/>
                  <a:pt x="12546" y="380"/>
                </a:cubicBezTo>
                <a:cubicBezTo>
                  <a:pt x="12682" y="466"/>
                  <a:pt x="12903" y="466"/>
                  <a:pt x="13038" y="380"/>
                </a:cubicBezTo>
                <a:cubicBezTo>
                  <a:pt x="13174" y="293"/>
                  <a:pt x="13174" y="152"/>
                  <a:pt x="13038" y="65"/>
                </a:cubicBezTo>
                <a:cubicBezTo>
                  <a:pt x="12970" y="21"/>
                  <a:pt x="12881" y="0"/>
                  <a:pt x="12792" y="0"/>
                </a:cubicBezTo>
                <a:close/>
                <a:moveTo>
                  <a:pt x="14827" y="0"/>
                </a:moveTo>
                <a:cubicBezTo>
                  <a:pt x="14738" y="0"/>
                  <a:pt x="14649" y="21"/>
                  <a:pt x="14581" y="65"/>
                </a:cubicBezTo>
                <a:cubicBezTo>
                  <a:pt x="14445" y="152"/>
                  <a:pt x="14445" y="293"/>
                  <a:pt x="14581" y="380"/>
                </a:cubicBezTo>
                <a:cubicBezTo>
                  <a:pt x="14717" y="466"/>
                  <a:pt x="14937" y="466"/>
                  <a:pt x="15073" y="380"/>
                </a:cubicBezTo>
                <a:cubicBezTo>
                  <a:pt x="15209" y="293"/>
                  <a:pt x="15209" y="152"/>
                  <a:pt x="15073" y="65"/>
                </a:cubicBezTo>
                <a:cubicBezTo>
                  <a:pt x="15005" y="21"/>
                  <a:pt x="14916" y="0"/>
                  <a:pt x="14827" y="0"/>
                </a:cubicBezTo>
                <a:close/>
                <a:moveTo>
                  <a:pt x="6688" y="1091"/>
                </a:moveTo>
                <a:cubicBezTo>
                  <a:pt x="6549" y="1091"/>
                  <a:pt x="6410" y="1125"/>
                  <a:pt x="6303" y="1193"/>
                </a:cubicBezTo>
                <a:cubicBezTo>
                  <a:pt x="6091" y="1329"/>
                  <a:pt x="6091" y="1550"/>
                  <a:pt x="6303" y="1686"/>
                </a:cubicBezTo>
                <a:cubicBezTo>
                  <a:pt x="6516" y="1821"/>
                  <a:pt x="6861" y="1821"/>
                  <a:pt x="7073" y="1686"/>
                </a:cubicBezTo>
                <a:cubicBezTo>
                  <a:pt x="7286" y="1550"/>
                  <a:pt x="7286" y="1329"/>
                  <a:pt x="7073" y="1193"/>
                </a:cubicBezTo>
                <a:cubicBezTo>
                  <a:pt x="6967" y="1125"/>
                  <a:pt x="6828" y="1091"/>
                  <a:pt x="6688" y="1091"/>
                </a:cubicBezTo>
                <a:close/>
                <a:moveTo>
                  <a:pt x="8723" y="1091"/>
                </a:moveTo>
                <a:cubicBezTo>
                  <a:pt x="8688" y="1091"/>
                  <a:pt x="8654" y="1093"/>
                  <a:pt x="8619" y="1097"/>
                </a:cubicBezTo>
                <a:cubicBezTo>
                  <a:pt x="8516" y="1110"/>
                  <a:pt x="8418" y="1142"/>
                  <a:pt x="8338" y="1193"/>
                </a:cubicBezTo>
                <a:cubicBezTo>
                  <a:pt x="8126" y="1329"/>
                  <a:pt x="8126" y="1550"/>
                  <a:pt x="8338" y="1686"/>
                </a:cubicBezTo>
                <a:cubicBezTo>
                  <a:pt x="8444" y="1754"/>
                  <a:pt x="8584" y="1787"/>
                  <a:pt x="8723" y="1787"/>
                </a:cubicBezTo>
                <a:cubicBezTo>
                  <a:pt x="8862" y="1787"/>
                  <a:pt x="9002" y="1754"/>
                  <a:pt x="9108" y="1686"/>
                </a:cubicBezTo>
                <a:cubicBezTo>
                  <a:pt x="9320" y="1550"/>
                  <a:pt x="9320" y="1329"/>
                  <a:pt x="9108" y="1193"/>
                </a:cubicBezTo>
                <a:cubicBezTo>
                  <a:pt x="9002" y="1125"/>
                  <a:pt x="8862" y="1091"/>
                  <a:pt x="8723" y="1091"/>
                </a:cubicBezTo>
                <a:close/>
                <a:moveTo>
                  <a:pt x="10758" y="1091"/>
                </a:moveTo>
                <a:cubicBezTo>
                  <a:pt x="10723" y="1091"/>
                  <a:pt x="10688" y="1093"/>
                  <a:pt x="10654" y="1097"/>
                </a:cubicBezTo>
                <a:cubicBezTo>
                  <a:pt x="10551" y="1110"/>
                  <a:pt x="10452" y="1142"/>
                  <a:pt x="10373" y="1193"/>
                </a:cubicBezTo>
                <a:cubicBezTo>
                  <a:pt x="10160" y="1329"/>
                  <a:pt x="10160" y="1550"/>
                  <a:pt x="10373" y="1686"/>
                </a:cubicBezTo>
                <a:cubicBezTo>
                  <a:pt x="10479" y="1754"/>
                  <a:pt x="10618" y="1787"/>
                  <a:pt x="10758" y="1787"/>
                </a:cubicBezTo>
                <a:cubicBezTo>
                  <a:pt x="10897" y="1787"/>
                  <a:pt x="11036" y="1754"/>
                  <a:pt x="11143" y="1686"/>
                </a:cubicBezTo>
                <a:cubicBezTo>
                  <a:pt x="11355" y="1550"/>
                  <a:pt x="11355" y="1329"/>
                  <a:pt x="11143" y="1193"/>
                </a:cubicBezTo>
                <a:cubicBezTo>
                  <a:pt x="11036" y="1125"/>
                  <a:pt x="10897" y="1091"/>
                  <a:pt x="10758" y="1091"/>
                </a:cubicBezTo>
                <a:close/>
                <a:moveTo>
                  <a:pt x="12792" y="1091"/>
                </a:moveTo>
                <a:cubicBezTo>
                  <a:pt x="12757" y="1091"/>
                  <a:pt x="12723" y="1093"/>
                  <a:pt x="12689" y="1097"/>
                </a:cubicBezTo>
                <a:cubicBezTo>
                  <a:pt x="12586" y="1110"/>
                  <a:pt x="12487" y="1142"/>
                  <a:pt x="12407" y="1193"/>
                </a:cubicBezTo>
                <a:cubicBezTo>
                  <a:pt x="12195" y="1329"/>
                  <a:pt x="12195" y="1550"/>
                  <a:pt x="12407" y="1686"/>
                </a:cubicBezTo>
                <a:cubicBezTo>
                  <a:pt x="12513" y="1754"/>
                  <a:pt x="12653" y="1787"/>
                  <a:pt x="12792" y="1787"/>
                </a:cubicBezTo>
                <a:cubicBezTo>
                  <a:pt x="12931" y="1787"/>
                  <a:pt x="13071" y="1754"/>
                  <a:pt x="13177" y="1686"/>
                </a:cubicBezTo>
                <a:cubicBezTo>
                  <a:pt x="13390" y="1550"/>
                  <a:pt x="13390" y="1329"/>
                  <a:pt x="13177" y="1193"/>
                </a:cubicBezTo>
                <a:cubicBezTo>
                  <a:pt x="13071" y="1125"/>
                  <a:pt x="12931" y="1091"/>
                  <a:pt x="12792" y="1091"/>
                </a:cubicBezTo>
                <a:close/>
                <a:moveTo>
                  <a:pt x="14827" y="1091"/>
                </a:moveTo>
                <a:cubicBezTo>
                  <a:pt x="14792" y="1091"/>
                  <a:pt x="14758" y="1093"/>
                  <a:pt x="14723" y="1097"/>
                </a:cubicBezTo>
                <a:cubicBezTo>
                  <a:pt x="14620" y="1110"/>
                  <a:pt x="14521" y="1142"/>
                  <a:pt x="14442" y="1193"/>
                </a:cubicBezTo>
                <a:cubicBezTo>
                  <a:pt x="14229" y="1329"/>
                  <a:pt x="14229" y="1550"/>
                  <a:pt x="14442" y="1686"/>
                </a:cubicBezTo>
                <a:cubicBezTo>
                  <a:pt x="14548" y="1754"/>
                  <a:pt x="14688" y="1787"/>
                  <a:pt x="14827" y="1787"/>
                </a:cubicBezTo>
                <a:cubicBezTo>
                  <a:pt x="14966" y="1787"/>
                  <a:pt x="15106" y="1754"/>
                  <a:pt x="15212" y="1686"/>
                </a:cubicBezTo>
                <a:cubicBezTo>
                  <a:pt x="15424" y="1550"/>
                  <a:pt x="15424" y="1329"/>
                  <a:pt x="15212" y="1193"/>
                </a:cubicBezTo>
                <a:cubicBezTo>
                  <a:pt x="15106" y="1125"/>
                  <a:pt x="14966" y="1091"/>
                  <a:pt x="14827" y="1091"/>
                </a:cubicBezTo>
                <a:close/>
                <a:moveTo>
                  <a:pt x="6688" y="2258"/>
                </a:moveTo>
                <a:cubicBezTo>
                  <a:pt x="6529" y="2258"/>
                  <a:pt x="6369" y="2297"/>
                  <a:pt x="6248" y="2375"/>
                </a:cubicBezTo>
                <a:cubicBezTo>
                  <a:pt x="6005" y="2530"/>
                  <a:pt x="6005" y="2782"/>
                  <a:pt x="6248" y="2937"/>
                </a:cubicBezTo>
                <a:cubicBezTo>
                  <a:pt x="6491" y="3093"/>
                  <a:pt x="6886" y="3093"/>
                  <a:pt x="7129" y="2937"/>
                </a:cubicBezTo>
                <a:cubicBezTo>
                  <a:pt x="7372" y="2782"/>
                  <a:pt x="7372" y="2530"/>
                  <a:pt x="7129" y="2375"/>
                </a:cubicBezTo>
                <a:cubicBezTo>
                  <a:pt x="7007" y="2297"/>
                  <a:pt x="6848" y="2258"/>
                  <a:pt x="6688" y="2258"/>
                </a:cubicBezTo>
                <a:close/>
                <a:moveTo>
                  <a:pt x="8723" y="2258"/>
                </a:moveTo>
                <a:cubicBezTo>
                  <a:pt x="8564" y="2258"/>
                  <a:pt x="8404" y="2297"/>
                  <a:pt x="8283" y="2375"/>
                </a:cubicBezTo>
                <a:cubicBezTo>
                  <a:pt x="8040" y="2530"/>
                  <a:pt x="8040" y="2782"/>
                  <a:pt x="8283" y="2937"/>
                </a:cubicBezTo>
                <a:cubicBezTo>
                  <a:pt x="8526" y="3093"/>
                  <a:pt x="8920" y="3093"/>
                  <a:pt x="9163" y="2937"/>
                </a:cubicBezTo>
                <a:cubicBezTo>
                  <a:pt x="9406" y="2782"/>
                  <a:pt x="9406" y="2530"/>
                  <a:pt x="9163" y="2375"/>
                </a:cubicBezTo>
                <a:cubicBezTo>
                  <a:pt x="9042" y="2297"/>
                  <a:pt x="8882" y="2258"/>
                  <a:pt x="8723" y="2258"/>
                </a:cubicBezTo>
                <a:close/>
                <a:moveTo>
                  <a:pt x="10758" y="2258"/>
                </a:moveTo>
                <a:cubicBezTo>
                  <a:pt x="10598" y="2258"/>
                  <a:pt x="10439" y="2297"/>
                  <a:pt x="10317" y="2375"/>
                </a:cubicBezTo>
                <a:cubicBezTo>
                  <a:pt x="10074" y="2530"/>
                  <a:pt x="10074" y="2782"/>
                  <a:pt x="10317" y="2937"/>
                </a:cubicBezTo>
                <a:cubicBezTo>
                  <a:pt x="10560" y="3093"/>
                  <a:pt x="10955" y="3093"/>
                  <a:pt x="11198" y="2937"/>
                </a:cubicBezTo>
                <a:cubicBezTo>
                  <a:pt x="11441" y="2782"/>
                  <a:pt x="11441" y="2530"/>
                  <a:pt x="11198" y="2375"/>
                </a:cubicBezTo>
                <a:cubicBezTo>
                  <a:pt x="11076" y="2297"/>
                  <a:pt x="10917" y="2258"/>
                  <a:pt x="10758" y="2258"/>
                </a:cubicBezTo>
                <a:close/>
                <a:moveTo>
                  <a:pt x="12792" y="2258"/>
                </a:moveTo>
                <a:cubicBezTo>
                  <a:pt x="12633" y="2258"/>
                  <a:pt x="12473" y="2297"/>
                  <a:pt x="12352" y="2375"/>
                </a:cubicBezTo>
                <a:cubicBezTo>
                  <a:pt x="12109" y="2530"/>
                  <a:pt x="12109" y="2782"/>
                  <a:pt x="12352" y="2937"/>
                </a:cubicBezTo>
                <a:cubicBezTo>
                  <a:pt x="12595" y="3093"/>
                  <a:pt x="12990" y="3093"/>
                  <a:pt x="13233" y="2937"/>
                </a:cubicBezTo>
                <a:cubicBezTo>
                  <a:pt x="13476" y="2782"/>
                  <a:pt x="13476" y="2530"/>
                  <a:pt x="13233" y="2375"/>
                </a:cubicBezTo>
                <a:cubicBezTo>
                  <a:pt x="13111" y="2297"/>
                  <a:pt x="12951" y="2258"/>
                  <a:pt x="12792" y="2258"/>
                </a:cubicBezTo>
                <a:close/>
                <a:moveTo>
                  <a:pt x="14827" y="2258"/>
                </a:moveTo>
                <a:cubicBezTo>
                  <a:pt x="14668" y="2258"/>
                  <a:pt x="14508" y="2297"/>
                  <a:pt x="14386" y="2375"/>
                </a:cubicBezTo>
                <a:cubicBezTo>
                  <a:pt x="14143" y="2530"/>
                  <a:pt x="14143" y="2782"/>
                  <a:pt x="14386" y="2937"/>
                </a:cubicBezTo>
                <a:cubicBezTo>
                  <a:pt x="14629" y="3093"/>
                  <a:pt x="15024" y="3093"/>
                  <a:pt x="15267" y="2937"/>
                </a:cubicBezTo>
                <a:cubicBezTo>
                  <a:pt x="15510" y="2782"/>
                  <a:pt x="15510" y="2530"/>
                  <a:pt x="15267" y="2375"/>
                </a:cubicBezTo>
                <a:cubicBezTo>
                  <a:pt x="15146" y="2297"/>
                  <a:pt x="14986" y="2258"/>
                  <a:pt x="14827" y="2258"/>
                </a:cubicBezTo>
                <a:close/>
                <a:moveTo>
                  <a:pt x="6707" y="3439"/>
                </a:moveTo>
                <a:cubicBezTo>
                  <a:pt x="6529" y="3439"/>
                  <a:pt x="6350" y="3483"/>
                  <a:pt x="6214" y="3570"/>
                </a:cubicBezTo>
                <a:cubicBezTo>
                  <a:pt x="5941" y="3744"/>
                  <a:pt x="5941" y="4027"/>
                  <a:pt x="6214" y="4201"/>
                </a:cubicBezTo>
                <a:cubicBezTo>
                  <a:pt x="6486" y="4375"/>
                  <a:pt x="6928" y="4375"/>
                  <a:pt x="7201" y="4201"/>
                </a:cubicBezTo>
                <a:cubicBezTo>
                  <a:pt x="7473" y="4027"/>
                  <a:pt x="7473" y="3744"/>
                  <a:pt x="7201" y="3570"/>
                </a:cubicBezTo>
                <a:cubicBezTo>
                  <a:pt x="7064" y="3483"/>
                  <a:pt x="6886" y="3439"/>
                  <a:pt x="6707" y="3439"/>
                </a:cubicBezTo>
                <a:close/>
                <a:moveTo>
                  <a:pt x="8742" y="3439"/>
                </a:moveTo>
                <a:cubicBezTo>
                  <a:pt x="8563" y="3439"/>
                  <a:pt x="8385" y="3483"/>
                  <a:pt x="8248" y="3570"/>
                </a:cubicBezTo>
                <a:cubicBezTo>
                  <a:pt x="7976" y="3744"/>
                  <a:pt x="7976" y="4027"/>
                  <a:pt x="8248" y="4201"/>
                </a:cubicBezTo>
                <a:cubicBezTo>
                  <a:pt x="8521" y="4375"/>
                  <a:pt x="8963" y="4375"/>
                  <a:pt x="9235" y="4201"/>
                </a:cubicBezTo>
                <a:cubicBezTo>
                  <a:pt x="9508" y="4027"/>
                  <a:pt x="9508" y="3744"/>
                  <a:pt x="9235" y="3570"/>
                </a:cubicBezTo>
                <a:cubicBezTo>
                  <a:pt x="9099" y="3483"/>
                  <a:pt x="8920" y="3439"/>
                  <a:pt x="8742" y="3439"/>
                </a:cubicBezTo>
                <a:close/>
                <a:moveTo>
                  <a:pt x="10776" y="3439"/>
                </a:moveTo>
                <a:cubicBezTo>
                  <a:pt x="10598" y="3439"/>
                  <a:pt x="10419" y="3483"/>
                  <a:pt x="10283" y="3570"/>
                </a:cubicBezTo>
                <a:cubicBezTo>
                  <a:pt x="10011" y="3744"/>
                  <a:pt x="10011" y="4027"/>
                  <a:pt x="10283" y="4201"/>
                </a:cubicBezTo>
                <a:cubicBezTo>
                  <a:pt x="10556" y="4375"/>
                  <a:pt x="10997" y="4375"/>
                  <a:pt x="11270" y="4201"/>
                </a:cubicBezTo>
                <a:cubicBezTo>
                  <a:pt x="11542" y="4027"/>
                  <a:pt x="11542" y="3744"/>
                  <a:pt x="11270" y="3570"/>
                </a:cubicBezTo>
                <a:cubicBezTo>
                  <a:pt x="11134" y="3483"/>
                  <a:pt x="10955" y="3439"/>
                  <a:pt x="10776" y="3439"/>
                </a:cubicBezTo>
                <a:close/>
                <a:moveTo>
                  <a:pt x="12792" y="3439"/>
                </a:moveTo>
                <a:cubicBezTo>
                  <a:pt x="12614" y="3439"/>
                  <a:pt x="12435" y="3483"/>
                  <a:pt x="12299" y="3570"/>
                </a:cubicBezTo>
                <a:cubicBezTo>
                  <a:pt x="12026" y="3744"/>
                  <a:pt x="12026" y="4027"/>
                  <a:pt x="12299" y="4201"/>
                </a:cubicBezTo>
                <a:cubicBezTo>
                  <a:pt x="12571" y="4375"/>
                  <a:pt x="13013" y="4375"/>
                  <a:pt x="13286" y="4201"/>
                </a:cubicBezTo>
                <a:cubicBezTo>
                  <a:pt x="13558" y="4027"/>
                  <a:pt x="13558" y="3744"/>
                  <a:pt x="13286" y="3570"/>
                </a:cubicBezTo>
                <a:cubicBezTo>
                  <a:pt x="13149" y="3483"/>
                  <a:pt x="12971" y="3439"/>
                  <a:pt x="12792" y="3439"/>
                </a:cubicBezTo>
                <a:close/>
                <a:moveTo>
                  <a:pt x="14827" y="3439"/>
                </a:moveTo>
                <a:cubicBezTo>
                  <a:pt x="14648" y="3439"/>
                  <a:pt x="14470" y="3483"/>
                  <a:pt x="14333" y="3570"/>
                </a:cubicBezTo>
                <a:cubicBezTo>
                  <a:pt x="14061" y="3744"/>
                  <a:pt x="14061" y="4027"/>
                  <a:pt x="14333" y="4201"/>
                </a:cubicBezTo>
                <a:cubicBezTo>
                  <a:pt x="14606" y="4375"/>
                  <a:pt x="15048" y="4375"/>
                  <a:pt x="15320" y="4201"/>
                </a:cubicBezTo>
                <a:cubicBezTo>
                  <a:pt x="15593" y="4027"/>
                  <a:pt x="15593" y="3744"/>
                  <a:pt x="15320" y="3570"/>
                </a:cubicBezTo>
                <a:cubicBezTo>
                  <a:pt x="15184" y="3483"/>
                  <a:pt x="15005" y="3439"/>
                  <a:pt x="14827" y="3439"/>
                </a:cubicBezTo>
                <a:close/>
                <a:moveTo>
                  <a:pt x="6688" y="4603"/>
                </a:moveTo>
                <a:cubicBezTo>
                  <a:pt x="6484" y="4603"/>
                  <a:pt x="6279" y="4653"/>
                  <a:pt x="6123" y="4752"/>
                </a:cubicBezTo>
                <a:cubicBezTo>
                  <a:pt x="5811" y="4952"/>
                  <a:pt x="5811" y="5276"/>
                  <a:pt x="6123" y="5476"/>
                </a:cubicBezTo>
                <a:cubicBezTo>
                  <a:pt x="6436" y="5676"/>
                  <a:pt x="6941" y="5676"/>
                  <a:pt x="7254" y="5476"/>
                </a:cubicBezTo>
                <a:cubicBezTo>
                  <a:pt x="7566" y="5276"/>
                  <a:pt x="7566" y="4952"/>
                  <a:pt x="7254" y="4752"/>
                </a:cubicBezTo>
                <a:cubicBezTo>
                  <a:pt x="7097" y="4653"/>
                  <a:pt x="6893" y="4603"/>
                  <a:pt x="6688" y="4603"/>
                </a:cubicBezTo>
                <a:close/>
                <a:moveTo>
                  <a:pt x="8723" y="4603"/>
                </a:moveTo>
                <a:cubicBezTo>
                  <a:pt x="8518" y="4603"/>
                  <a:pt x="8314" y="4653"/>
                  <a:pt x="8158" y="4752"/>
                </a:cubicBezTo>
                <a:cubicBezTo>
                  <a:pt x="7845" y="4952"/>
                  <a:pt x="7845" y="5276"/>
                  <a:pt x="8158" y="5476"/>
                </a:cubicBezTo>
                <a:cubicBezTo>
                  <a:pt x="8470" y="5676"/>
                  <a:pt x="8976" y="5676"/>
                  <a:pt x="9288" y="5476"/>
                </a:cubicBezTo>
                <a:cubicBezTo>
                  <a:pt x="9601" y="5276"/>
                  <a:pt x="9601" y="4952"/>
                  <a:pt x="9288" y="4752"/>
                </a:cubicBezTo>
                <a:cubicBezTo>
                  <a:pt x="9132" y="4653"/>
                  <a:pt x="8928" y="4603"/>
                  <a:pt x="8723" y="4603"/>
                </a:cubicBezTo>
                <a:close/>
                <a:moveTo>
                  <a:pt x="10758" y="4603"/>
                </a:moveTo>
                <a:cubicBezTo>
                  <a:pt x="10553" y="4603"/>
                  <a:pt x="10349" y="4653"/>
                  <a:pt x="10192" y="4752"/>
                </a:cubicBezTo>
                <a:cubicBezTo>
                  <a:pt x="9880" y="4952"/>
                  <a:pt x="9880" y="5276"/>
                  <a:pt x="10192" y="5476"/>
                </a:cubicBezTo>
                <a:cubicBezTo>
                  <a:pt x="10505" y="5676"/>
                  <a:pt x="11010" y="5676"/>
                  <a:pt x="11323" y="5476"/>
                </a:cubicBezTo>
                <a:cubicBezTo>
                  <a:pt x="11635" y="5276"/>
                  <a:pt x="11635" y="4952"/>
                  <a:pt x="11323" y="4752"/>
                </a:cubicBezTo>
                <a:cubicBezTo>
                  <a:pt x="11167" y="4653"/>
                  <a:pt x="10962" y="4603"/>
                  <a:pt x="10758" y="4603"/>
                </a:cubicBezTo>
                <a:close/>
                <a:moveTo>
                  <a:pt x="12792" y="4603"/>
                </a:moveTo>
                <a:cubicBezTo>
                  <a:pt x="12588" y="4603"/>
                  <a:pt x="12383" y="4653"/>
                  <a:pt x="12227" y="4752"/>
                </a:cubicBezTo>
                <a:cubicBezTo>
                  <a:pt x="11915" y="4952"/>
                  <a:pt x="11915" y="5276"/>
                  <a:pt x="12227" y="5476"/>
                </a:cubicBezTo>
                <a:cubicBezTo>
                  <a:pt x="12539" y="5676"/>
                  <a:pt x="13045" y="5676"/>
                  <a:pt x="13357" y="5476"/>
                </a:cubicBezTo>
                <a:cubicBezTo>
                  <a:pt x="13670" y="5276"/>
                  <a:pt x="13670" y="4952"/>
                  <a:pt x="13357" y="4752"/>
                </a:cubicBezTo>
                <a:cubicBezTo>
                  <a:pt x="13201" y="4653"/>
                  <a:pt x="12997" y="4603"/>
                  <a:pt x="12792" y="4603"/>
                </a:cubicBezTo>
                <a:close/>
                <a:moveTo>
                  <a:pt x="14827" y="4603"/>
                </a:moveTo>
                <a:cubicBezTo>
                  <a:pt x="14622" y="4603"/>
                  <a:pt x="14418" y="4653"/>
                  <a:pt x="14262" y="4752"/>
                </a:cubicBezTo>
                <a:cubicBezTo>
                  <a:pt x="13949" y="4952"/>
                  <a:pt x="13949" y="5276"/>
                  <a:pt x="14262" y="5476"/>
                </a:cubicBezTo>
                <a:cubicBezTo>
                  <a:pt x="14574" y="5676"/>
                  <a:pt x="15080" y="5676"/>
                  <a:pt x="15392" y="5476"/>
                </a:cubicBezTo>
                <a:cubicBezTo>
                  <a:pt x="15704" y="5276"/>
                  <a:pt x="15704" y="4952"/>
                  <a:pt x="15392" y="4752"/>
                </a:cubicBezTo>
                <a:cubicBezTo>
                  <a:pt x="15236" y="4653"/>
                  <a:pt x="15032" y="4603"/>
                  <a:pt x="14827" y="4603"/>
                </a:cubicBezTo>
                <a:close/>
                <a:moveTo>
                  <a:pt x="6688" y="5832"/>
                </a:moveTo>
                <a:cubicBezTo>
                  <a:pt x="6484" y="5832"/>
                  <a:pt x="6279" y="5882"/>
                  <a:pt x="6123" y="5982"/>
                </a:cubicBezTo>
                <a:cubicBezTo>
                  <a:pt x="5811" y="6181"/>
                  <a:pt x="5811" y="6506"/>
                  <a:pt x="6123" y="6705"/>
                </a:cubicBezTo>
                <a:cubicBezTo>
                  <a:pt x="6436" y="6905"/>
                  <a:pt x="6941" y="6905"/>
                  <a:pt x="7254" y="6705"/>
                </a:cubicBezTo>
                <a:cubicBezTo>
                  <a:pt x="7566" y="6506"/>
                  <a:pt x="7566" y="6181"/>
                  <a:pt x="7254" y="5982"/>
                </a:cubicBezTo>
                <a:cubicBezTo>
                  <a:pt x="7097" y="5882"/>
                  <a:pt x="6893" y="5832"/>
                  <a:pt x="6688" y="5832"/>
                </a:cubicBezTo>
                <a:close/>
                <a:moveTo>
                  <a:pt x="8723" y="5832"/>
                </a:moveTo>
                <a:cubicBezTo>
                  <a:pt x="8672" y="5832"/>
                  <a:pt x="8620" y="5835"/>
                  <a:pt x="8570" y="5841"/>
                </a:cubicBezTo>
                <a:cubicBezTo>
                  <a:pt x="8419" y="5860"/>
                  <a:pt x="8275" y="5907"/>
                  <a:pt x="8158" y="5982"/>
                </a:cubicBezTo>
                <a:cubicBezTo>
                  <a:pt x="7845" y="6181"/>
                  <a:pt x="7845" y="6506"/>
                  <a:pt x="8158" y="6705"/>
                </a:cubicBezTo>
                <a:cubicBezTo>
                  <a:pt x="8314" y="6805"/>
                  <a:pt x="8518" y="6855"/>
                  <a:pt x="8723" y="6855"/>
                </a:cubicBezTo>
                <a:cubicBezTo>
                  <a:pt x="8928" y="6855"/>
                  <a:pt x="9132" y="6805"/>
                  <a:pt x="9288" y="6705"/>
                </a:cubicBezTo>
                <a:cubicBezTo>
                  <a:pt x="9601" y="6506"/>
                  <a:pt x="9601" y="6181"/>
                  <a:pt x="9288" y="5982"/>
                </a:cubicBezTo>
                <a:cubicBezTo>
                  <a:pt x="9132" y="5882"/>
                  <a:pt x="8928" y="5832"/>
                  <a:pt x="8723" y="5832"/>
                </a:cubicBezTo>
                <a:close/>
                <a:moveTo>
                  <a:pt x="10758" y="5832"/>
                </a:moveTo>
                <a:cubicBezTo>
                  <a:pt x="10706" y="5832"/>
                  <a:pt x="10655" y="5835"/>
                  <a:pt x="10605" y="5841"/>
                </a:cubicBezTo>
                <a:cubicBezTo>
                  <a:pt x="10453" y="5860"/>
                  <a:pt x="10310" y="5907"/>
                  <a:pt x="10192" y="5982"/>
                </a:cubicBezTo>
                <a:cubicBezTo>
                  <a:pt x="9880" y="6181"/>
                  <a:pt x="9880" y="6506"/>
                  <a:pt x="10192" y="6705"/>
                </a:cubicBezTo>
                <a:cubicBezTo>
                  <a:pt x="10349" y="6805"/>
                  <a:pt x="10553" y="6855"/>
                  <a:pt x="10758" y="6855"/>
                </a:cubicBezTo>
                <a:cubicBezTo>
                  <a:pt x="10962" y="6855"/>
                  <a:pt x="11167" y="6805"/>
                  <a:pt x="11323" y="6705"/>
                </a:cubicBezTo>
                <a:cubicBezTo>
                  <a:pt x="11635" y="6506"/>
                  <a:pt x="11635" y="6181"/>
                  <a:pt x="11323" y="5982"/>
                </a:cubicBezTo>
                <a:cubicBezTo>
                  <a:pt x="11167" y="5882"/>
                  <a:pt x="10962" y="5832"/>
                  <a:pt x="10758" y="5832"/>
                </a:cubicBezTo>
                <a:close/>
                <a:moveTo>
                  <a:pt x="12792" y="5832"/>
                </a:moveTo>
                <a:cubicBezTo>
                  <a:pt x="12741" y="5832"/>
                  <a:pt x="12690" y="5835"/>
                  <a:pt x="12639" y="5841"/>
                </a:cubicBezTo>
                <a:cubicBezTo>
                  <a:pt x="12488" y="5860"/>
                  <a:pt x="12344" y="5907"/>
                  <a:pt x="12227" y="5982"/>
                </a:cubicBezTo>
                <a:cubicBezTo>
                  <a:pt x="11915" y="6181"/>
                  <a:pt x="11915" y="6506"/>
                  <a:pt x="12227" y="6705"/>
                </a:cubicBezTo>
                <a:cubicBezTo>
                  <a:pt x="12383" y="6805"/>
                  <a:pt x="12588" y="6855"/>
                  <a:pt x="12792" y="6855"/>
                </a:cubicBezTo>
                <a:cubicBezTo>
                  <a:pt x="12997" y="6855"/>
                  <a:pt x="13201" y="6805"/>
                  <a:pt x="13357" y="6705"/>
                </a:cubicBezTo>
                <a:cubicBezTo>
                  <a:pt x="13670" y="6506"/>
                  <a:pt x="13670" y="6181"/>
                  <a:pt x="13357" y="5982"/>
                </a:cubicBezTo>
                <a:cubicBezTo>
                  <a:pt x="13201" y="5882"/>
                  <a:pt x="12997" y="5832"/>
                  <a:pt x="12792" y="5832"/>
                </a:cubicBezTo>
                <a:close/>
                <a:moveTo>
                  <a:pt x="14827" y="5832"/>
                </a:moveTo>
                <a:cubicBezTo>
                  <a:pt x="14776" y="5832"/>
                  <a:pt x="14724" y="5835"/>
                  <a:pt x="14674" y="5841"/>
                </a:cubicBezTo>
                <a:cubicBezTo>
                  <a:pt x="14523" y="5860"/>
                  <a:pt x="14379" y="5907"/>
                  <a:pt x="14262" y="5982"/>
                </a:cubicBezTo>
                <a:cubicBezTo>
                  <a:pt x="13949" y="6181"/>
                  <a:pt x="13949" y="6506"/>
                  <a:pt x="14262" y="6705"/>
                </a:cubicBezTo>
                <a:cubicBezTo>
                  <a:pt x="14418" y="6805"/>
                  <a:pt x="14622" y="6855"/>
                  <a:pt x="14827" y="6855"/>
                </a:cubicBezTo>
                <a:cubicBezTo>
                  <a:pt x="15032" y="6855"/>
                  <a:pt x="15236" y="6805"/>
                  <a:pt x="15392" y="6705"/>
                </a:cubicBezTo>
                <a:cubicBezTo>
                  <a:pt x="15704" y="6506"/>
                  <a:pt x="15704" y="6181"/>
                  <a:pt x="15392" y="5982"/>
                </a:cubicBezTo>
                <a:cubicBezTo>
                  <a:pt x="15236" y="5882"/>
                  <a:pt x="15032" y="5832"/>
                  <a:pt x="14827" y="5832"/>
                </a:cubicBezTo>
                <a:close/>
                <a:moveTo>
                  <a:pt x="6688" y="11941"/>
                </a:moveTo>
                <a:cubicBezTo>
                  <a:pt x="6484" y="11941"/>
                  <a:pt x="6279" y="11991"/>
                  <a:pt x="6123" y="12091"/>
                </a:cubicBezTo>
                <a:cubicBezTo>
                  <a:pt x="5811" y="12291"/>
                  <a:pt x="5811" y="12615"/>
                  <a:pt x="6123" y="12815"/>
                </a:cubicBezTo>
                <a:cubicBezTo>
                  <a:pt x="6436" y="13015"/>
                  <a:pt x="6941" y="13015"/>
                  <a:pt x="7254" y="12815"/>
                </a:cubicBezTo>
                <a:cubicBezTo>
                  <a:pt x="7566" y="12615"/>
                  <a:pt x="7566" y="12291"/>
                  <a:pt x="7254" y="12091"/>
                </a:cubicBezTo>
                <a:cubicBezTo>
                  <a:pt x="7097" y="11991"/>
                  <a:pt x="6893" y="11941"/>
                  <a:pt x="6688" y="11941"/>
                </a:cubicBezTo>
                <a:close/>
                <a:moveTo>
                  <a:pt x="8723" y="11941"/>
                </a:moveTo>
                <a:cubicBezTo>
                  <a:pt x="8518" y="11941"/>
                  <a:pt x="8314" y="11991"/>
                  <a:pt x="8158" y="12091"/>
                </a:cubicBezTo>
                <a:cubicBezTo>
                  <a:pt x="7845" y="12291"/>
                  <a:pt x="7845" y="12615"/>
                  <a:pt x="8158" y="12815"/>
                </a:cubicBezTo>
                <a:cubicBezTo>
                  <a:pt x="8470" y="13015"/>
                  <a:pt x="8976" y="13015"/>
                  <a:pt x="9288" y="12815"/>
                </a:cubicBezTo>
                <a:cubicBezTo>
                  <a:pt x="9601" y="12615"/>
                  <a:pt x="9601" y="12291"/>
                  <a:pt x="9288" y="12091"/>
                </a:cubicBezTo>
                <a:cubicBezTo>
                  <a:pt x="9132" y="11991"/>
                  <a:pt x="8928" y="11941"/>
                  <a:pt x="8723" y="11941"/>
                </a:cubicBezTo>
                <a:close/>
                <a:moveTo>
                  <a:pt x="10758" y="11941"/>
                </a:moveTo>
                <a:cubicBezTo>
                  <a:pt x="10553" y="11941"/>
                  <a:pt x="10349" y="11991"/>
                  <a:pt x="10192" y="12091"/>
                </a:cubicBezTo>
                <a:cubicBezTo>
                  <a:pt x="9880" y="12291"/>
                  <a:pt x="9880" y="12615"/>
                  <a:pt x="10192" y="12815"/>
                </a:cubicBezTo>
                <a:cubicBezTo>
                  <a:pt x="10505" y="13015"/>
                  <a:pt x="11010" y="13015"/>
                  <a:pt x="11323" y="12815"/>
                </a:cubicBezTo>
                <a:cubicBezTo>
                  <a:pt x="11635" y="12615"/>
                  <a:pt x="11635" y="12291"/>
                  <a:pt x="11323" y="12091"/>
                </a:cubicBezTo>
                <a:cubicBezTo>
                  <a:pt x="11167" y="11991"/>
                  <a:pt x="10962" y="11941"/>
                  <a:pt x="10758" y="11941"/>
                </a:cubicBezTo>
                <a:close/>
                <a:moveTo>
                  <a:pt x="12792" y="11941"/>
                </a:moveTo>
                <a:cubicBezTo>
                  <a:pt x="12588" y="11941"/>
                  <a:pt x="12383" y="11991"/>
                  <a:pt x="12227" y="12091"/>
                </a:cubicBezTo>
                <a:cubicBezTo>
                  <a:pt x="11915" y="12291"/>
                  <a:pt x="11915" y="12615"/>
                  <a:pt x="12227" y="12815"/>
                </a:cubicBezTo>
                <a:cubicBezTo>
                  <a:pt x="12539" y="13015"/>
                  <a:pt x="13045" y="13015"/>
                  <a:pt x="13357" y="12815"/>
                </a:cubicBezTo>
                <a:cubicBezTo>
                  <a:pt x="13670" y="12615"/>
                  <a:pt x="13670" y="12291"/>
                  <a:pt x="13357" y="12091"/>
                </a:cubicBezTo>
                <a:cubicBezTo>
                  <a:pt x="13201" y="11991"/>
                  <a:pt x="12997" y="11941"/>
                  <a:pt x="12792" y="11941"/>
                </a:cubicBezTo>
                <a:close/>
                <a:moveTo>
                  <a:pt x="14827" y="11941"/>
                </a:moveTo>
                <a:cubicBezTo>
                  <a:pt x="14622" y="11941"/>
                  <a:pt x="14418" y="11991"/>
                  <a:pt x="14262" y="12091"/>
                </a:cubicBezTo>
                <a:cubicBezTo>
                  <a:pt x="13949" y="12291"/>
                  <a:pt x="13949" y="12615"/>
                  <a:pt x="14262" y="12815"/>
                </a:cubicBezTo>
                <a:cubicBezTo>
                  <a:pt x="14574" y="13015"/>
                  <a:pt x="15080" y="13015"/>
                  <a:pt x="15392" y="12815"/>
                </a:cubicBezTo>
                <a:cubicBezTo>
                  <a:pt x="15704" y="12615"/>
                  <a:pt x="15704" y="12291"/>
                  <a:pt x="15392" y="12091"/>
                </a:cubicBezTo>
                <a:cubicBezTo>
                  <a:pt x="15236" y="11991"/>
                  <a:pt x="15032" y="11941"/>
                  <a:pt x="14827" y="11941"/>
                </a:cubicBezTo>
                <a:close/>
                <a:moveTo>
                  <a:pt x="6688" y="13158"/>
                </a:moveTo>
                <a:cubicBezTo>
                  <a:pt x="6484" y="13158"/>
                  <a:pt x="6279" y="13208"/>
                  <a:pt x="6123" y="13308"/>
                </a:cubicBezTo>
                <a:cubicBezTo>
                  <a:pt x="5811" y="13508"/>
                  <a:pt x="5811" y="13832"/>
                  <a:pt x="6123" y="14032"/>
                </a:cubicBezTo>
                <a:cubicBezTo>
                  <a:pt x="6436" y="14232"/>
                  <a:pt x="6941" y="14232"/>
                  <a:pt x="7254" y="14032"/>
                </a:cubicBezTo>
                <a:cubicBezTo>
                  <a:pt x="7566" y="13832"/>
                  <a:pt x="7566" y="13508"/>
                  <a:pt x="7254" y="13308"/>
                </a:cubicBezTo>
                <a:cubicBezTo>
                  <a:pt x="7097" y="13208"/>
                  <a:pt x="6893" y="13158"/>
                  <a:pt x="6688" y="13158"/>
                </a:cubicBezTo>
                <a:close/>
                <a:moveTo>
                  <a:pt x="8723" y="13158"/>
                </a:moveTo>
                <a:cubicBezTo>
                  <a:pt x="8518" y="13158"/>
                  <a:pt x="8314" y="13208"/>
                  <a:pt x="8158" y="13308"/>
                </a:cubicBezTo>
                <a:cubicBezTo>
                  <a:pt x="7845" y="13508"/>
                  <a:pt x="7845" y="13832"/>
                  <a:pt x="8158" y="14032"/>
                </a:cubicBezTo>
                <a:cubicBezTo>
                  <a:pt x="8470" y="14232"/>
                  <a:pt x="8976" y="14232"/>
                  <a:pt x="9288" y="14032"/>
                </a:cubicBezTo>
                <a:cubicBezTo>
                  <a:pt x="9601" y="13832"/>
                  <a:pt x="9601" y="13508"/>
                  <a:pt x="9288" y="13308"/>
                </a:cubicBezTo>
                <a:cubicBezTo>
                  <a:pt x="9132" y="13208"/>
                  <a:pt x="8928" y="13158"/>
                  <a:pt x="8723" y="13158"/>
                </a:cubicBezTo>
                <a:close/>
                <a:moveTo>
                  <a:pt x="10758" y="13158"/>
                </a:moveTo>
                <a:cubicBezTo>
                  <a:pt x="10553" y="13158"/>
                  <a:pt x="10349" y="13208"/>
                  <a:pt x="10192" y="13308"/>
                </a:cubicBezTo>
                <a:cubicBezTo>
                  <a:pt x="9880" y="13508"/>
                  <a:pt x="9880" y="13832"/>
                  <a:pt x="10192" y="14032"/>
                </a:cubicBezTo>
                <a:cubicBezTo>
                  <a:pt x="10505" y="14232"/>
                  <a:pt x="11010" y="14232"/>
                  <a:pt x="11323" y="14032"/>
                </a:cubicBezTo>
                <a:cubicBezTo>
                  <a:pt x="11635" y="13832"/>
                  <a:pt x="11635" y="13508"/>
                  <a:pt x="11323" y="13308"/>
                </a:cubicBezTo>
                <a:cubicBezTo>
                  <a:pt x="11167" y="13208"/>
                  <a:pt x="10962" y="13158"/>
                  <a:pt x="10758" y="13158"/>
                </a:cubicBezTo>
                <a:close/>
                <a:moveTo>
                  <a:pt x="14827" y="13158"/>
                </a:moveTo>
                <a:cubicBezTo>
                  <a:pt x="14622" y="13158"/>
                  <a:pt x="14418" y="13208"/>
                  <a:pt x="14262" y="13308"/>
                </a:cubicBezTo>
                <a:cubicBezTo>
                  <a:pt x="13949" y="13508"/>
                  <a:pt x="13949" y="13832"/>
                  <a:pt x="14262" y="14032"/>
                </a:cubicBezTo>
                <a:cubicBezTo>
                  <a:pt x="14574" y="14232"/>
                  <a:pt x="15080" y="14232"/>
                  <a:pt x="15392" y="14032"/>
                </a:cubicBezTo>
                <a:cubicBezTo>
                  <a:pt x="15704" y="13832"/>
                  <a:pt x="15704" y="13508"/>
                  <a:pt x="15392" y="13308"/>
                </a:cubicBezTo>
                <a:cubicBezTo>
                  <a:pt x="15236" y="13208"/>
                  <a:pt x="15032" y="13158"/>
                  <a:pt x="14827" y="13158"/>
                </a:cubicBezTo>
                <a:close/>
                <a:moveTo>
                  <a:pt x="12792" y="13170"/>
                </a:moveTo>
                <a:cubicBezTo>
                  <a:pt x="12588" y="13170"/>
                  <a:pt x="12383" y="13220"/>
                  <a:pt x="12227" y="13320"/>
                </a:cubicBezTo>
                <a:cubicBezTo>
                  <a:pt x="11915" y="13520"/>
                  <a:pt x="11915" y="13844"/>
                  <a:pt x="12227" y="14044"/>
                </a:cubicBezTo>
                <a:cubicBezTo>
                  <a:pt x="12539" y="14244"/>
                  <a:pt x="13045" y="14244"/>
                  <a:pt x="13357" y="14044"/>
                </a:cubicBezTo>
                <a:cubicBezTo>
                  <a:pt x="13670" y="13844"/>
                  <a:pt x="13670" y="13520"/>
                  <a:pt x="13357" y="13320"/>
                </a:cubicBezTo>
                <a:cubicBezTo>
                  <a:pt x="13201" y="13220"/>
                  <a:pt x="12997" y="13170"/>
                  <a:pt x="12792" y="13170"/>
                </a:cubicBezTo>
                <a:close/>
                <a:moveTo>
                  <a:pt x="6688" y="14376"/>
                </a:moveTo>
                <a:cubicBezTo>
                  <a:pt x="6484" y="14376"/>
                  <a:pt x="6279" y="14425"/>
                  <a:pt x="6123" y="14525"/>
                </a:cubicBezTo>
                <a:cubicBezTo>
                  <a:pt x="5811" y="14725"/>
                  <a:pt x="5811" y="15049"/>
                  <a:pt x="6123" y="15249"/>
                </a:cubicBezTo>
                <a:cubicBezTo>
                  <a:pt x="6436" y="15449"/>
                  <a:pt x="6941" y="15449"/>
                  <a:pt x="7254" y="15249"/>
                </a:cubicBezTo>
                <a:cubicBezTo>
                  <a:pt x="7566" y="15049"/>
                  <a:pt x="7566" y="14725"/>
                  <a:pt x="7254" y="14525"/>
                </a:cubicBezTo>
                <a:cubicBezTo>
                  <a:pt x="7097" y="14425"/>
                  <a:pt x="6893" y="14376"/>
                  <a:pt x="6688" y="14376"/>
                </a:cubicBezTo>
                <a:close/>
                <a:moveTo>
                  <a:pt x="8723" y="14376"/>
                </a:moveTo>
                <a:cubicBezTo>
                  <a:pt x="8518" y="14376"/>
                  <a:pt x="8314" y="14425"/>
                  <a:pt x="8158" y="14525"/>
                </a:cubicBezTo>
                <a:cubicBezTo>
                  <a:pt x="7845" y="14725"/>
                  <a:pt x="7845" y="15049"/>
                  <a:pt x="8158" y="15249"/>
                </a:cubicBezTo>
                <a:cubicBezTo>
                  <a:pt x="8470" y="15449"/>
                  <a:pt x="8976" y="15449"/>
                  <a:pt x="9288" y="15249"/>
                </a:cubicBezTo>
                <a:cubicBezTo>
                  <a:pt x="9601" y="15049"/>
                  <a:pt x="9601" y="14725"/>
                  <a:pt x="9288" y="14525"/>
                </a:cubicBezTo>
                <a:cubicBezTo>
                  <a:pt x="9132" y="14425"/>
                  <a:pt x="8928" y="14376"/>
                  <a:pt x="8723" y="14376"/>
                </a:cubicBezTo>
                <a:close/>
                <a:moveTo>
                  <a:pt x="10758" y="14376"/>
                </a:moveTo>
                <a:cubicBezTo>
                  <a:pt x="10553" y="14376"/>
                  <a:pt x="10349" y="14425"/>
                  <a:pt x="10192" y="14525"/>
                </a:cubicBezTo>
                <a:cubicBezTo>
                  <a:pt x="9880" y="14725"/>
                  <a:pt x="9880" y="15049"/>
                  <a:pt x="10192" y="15249"/>
                </a:cubicBezTo>
                <a:cubicBezTo>
                  <a:pt x="10505" y="15449"/>
                  <a:pt x="11010" y="15449"/>
                  <a:pt x="11323" y="15249"/>
                </a:cubicBezTo>
                <a:cubicBezTo>
                  <a:pt x="11635" y="15049"/>
                  <a:pt x="11635" y="14725"/>
                  <a:pt x="11323" y="14525"/>
                </a:cubicBezTo>
                <a:cubicBezTo>
                  <a:pt x="11167" y="14425"/>
                  <a:pt x="10962" y="14376"/>
                  <a:pt x="10758" y="14376"/>
                </a:cubicBezTo>
                <a:close/>
                <a:moveTo>
                  <a:pt x="12792" y="14376"/>
                </a:moveTo>
                <a:cubicBezTo>
                  <a:pt x="12588" y="14376"/>
                  <a:pt x="12383" y="14425"/>
                  <a:pt x="12227" y="14525"/>
                </a:cubicBezTo>
                <a:cubicBezTo>
                  <a:pt x="11915" y="14725"/>
                  <a:pt x="11915" y="15049"/>
                  <a:pt x="12227" y="15249"/>
                </a:cubicBezTo>
                <a:cubicBezTo>
                  <a:pt x="12539" y="15449"/>
                  <a:pt x="13045" y="15449"/>
                  <a:pt x="13357" y="15249"/>
                </a:cubicBezTo>
                <a:cubicBezTo>
                  <a:pt x="13670" y="15049"/>
                  <a:pt x="13670" y="14725"/>
                  <a:pt x="13357" y="14525"/>
                </a:cubicBezTo>
                <a:cubicBezTo>
                  <a:pt x="13201" y="14425"/>
                  <a:pt x="12997" y="14376"/>
                  <a:pt x="12792" y="14376"/>
                </a:cubicBezTo>
                <a:close/>
                <a:moveTo>
                  <a:pt x="14827" y="14376"/>
                </a:moveTo>
                <a:cubicBezTo>
                  <a:pt x="14622" y="14376"/>
                  <a:pt x="14418" y="14425"/>
                  <a:pt x="14262" y="14525"/>
                </a:cubicBezTo>
                <a:cubicBezTo>
                  <a:pt x="13949" y="14725"/>
                  <a:pt x="13949" y="15049"/>
                  <a:pt x="14262" y="15249"/>
                </a:cubicBezTo>
                <a:cubicBezTo>
                  <a:pt x="14574" y="15449"/>
                  <a:pt x="15080" y="15449"/>
                  <a:pt x="15392" y="15249"/>
                </a:cubicBezTo>
                <a:cubicBezTo>
                  <a:pt x="15704" y="15049"/>
                  <a:pt x="15704" y="14725"/>
                  <a:pt x="15392" y="14525"/>
                </a:cubicBezTo>
                <a:cubicBezTo>
                  <a:pt x="15236" y="14425"/>
                  <a:pt x="15032" y="14376"/>
                  <a:pt x="14827" y="14376"/>
                </a:cubicBezTo>
                <a:close/>
                <a:moveTo>
                  <a:pt x="4673" y="14441"/>
                </a:moveTo>
                <a:cubicBezTo>
                  <a:pt x="4494" y="14441"/>
                  <a:pt x="4315" y="14485"/>
                  <a:pt x="4179" y="14572"/>
                </a:cubicBezTo>
                <a:cubicBezTo>
                  <a:pt x="3907" y="14746"/>
                  <a:pt x="3907" y="15029"/>
                  <a:pt x="4179" y="15203"/>
                </a:cubicBezTo>
                <a:cubicBezTo>
                  <a:pt x="4452" y="15378"/>
                  <a:pt x="4893" y="15378"/>
                  <a:pt x="5166" y="15203"/>
                </a:cubicBezTo>
                <a:cubicBezTo>
                  <a:pt x="5438" y="15029"/>
                  <a:pt x="5438" y="14746"/>
                  <a:pt x="5166" y="14572"/>
                </a:cubicBezTo>
                <a:cubicBezTo>
                  <a:pt x="5030" y="14485"/>
                  <a:pt x="4851" y="14441"/>
                  <a:pt x="4673" y="14441"/>
                </a:cubicBezTo>
                <a:close/>
                <a:moveTo>
                  <a:pt x="16861" y="14441"/>
                </a:moveTo>
                <a:cubicBezTo>
                  <a:pt x="16683" y="14441"/>
                  <a:pt x="16504" y="14485"/>
                  <a:pt x="16368" y="14572"/>
                </a:cubicBezTo>
                <a:cubicBezTo>
                  <a:pt x="16096" y="14746"/>
                  <a:pt x="16096" y="15029"/>
                  <a:pt x="16368" y="15203"/>
                </a:cubicBezTo>
                <a:cubicBezTo>
                  <a:pt x="16641" y="15378"/>
                  <a:pt x="17082" y="15378"/>
                  <a:pt x="17355" y="15203"/>
                </a:cubicBezTo>
                <a:cubicBezTo>
                  <a:pt x="17627" y="15029"/>
                  <a:pt x="17627" y="14746"/>
                  <a:pt x="17355" y="14572"/>
                </a:cubicBezTo>
                <a:cubicBezTo>
                  <a:pt x="17219" y="14485"/>
                  <a:pt x="17040" y="14441"/>
                  <a:pt x="16861" y="14441"/>
                </a:cubicBezTo>
                <a:close/>
                <a:moveTo>
                  <a:pt x="2657" y="14489"/>
                </a:moveTo>
                <a:cubicBezTo>
                  <a:pt x="2498" y="14489"/>
                  <a:pt x="2338" y="14528"/>
                  <a:pt x="2216" y="14606"/>
                </a:cubicBezTo>
                <a:cubicBezTo>
                  <a:pt x="1973" y="14761"/>
                  <a:pt x="1973" y="15013"/>
                  <a:pt x="2216" y="15169"/>
                </a:cubicBezTo>
                <a:cubicBezTo>
                  <a:pt x="2459" y="15324"/>
                  <a:pt x="2854" y="15324"/>
                  <a:pt x="3097" y="15169"/>
                </a:cubicBezTo>
                <a:cubicBezTo>
                  <a:pt x="3340" y="15013"/>
                  <a:pt x="3340" y="14761"/>
                  <a:pt x="3097" y="14606"/>
                </a:cubicBezTo>
                <a:cubicBezTo>
                  <a:pt x="2976" y="14528"/>
                  <a:pt x="2816" y="14489"/>
                  <a:pt x="2657" y="14489"/>
                </a:cubicBezTo>
                <a:close/>
                <a:moveTo>
                  <a:pt x="18858" y="14489"/>
                </a:moveTo>
                <a:cubicBezTo>
                  <a:pt x="18699" y="14489"/>
                  <a:pt x="18540" y="14528"/>
                  <a:pt x="18418" y="14606"/>
                </a:cubicBezTo>
                <a:cubicBezTo>
                  <a:pt x="18175" y="14761"/>
                  <a:pt x="18175" y="15013"/>
                  <a:pt x="18418" y="15169"/>
                </a:cubicBezTo>
                <a:cubicBezTo>
                  <a:pt x="18661" y="15324"/>
                  <a:pt x="19056" y="15324"/>
                  <a:pt x="19299" y="15169"/>
                </a:cubicBezTo>
                <a:cubicBezTo>
                  <a:pt x="19542" y="15013"/>
                  <a:pt x="19542" y="14761"/>
                  <a:pt x="19299" y="14606"/>
                </a:cubicBezTo>
                <a:cubicBezTo>
                  <a:pt x="19177" y="14528"/>
                  <a:pt x="19018" y="14489"/>
                  <a:pt x="18858" y="14489"/>
                </a:cubicBezTo>
                <a:close/>
                <a:moveTo>
                  <a:pt x="544" y="14540"/>
                </a:moveTo>
                <a:cubicBezTo>
                  <a:pt x="405" y="14540"/>
                  <a:pt x="266" y="14573"/>
                  <a:pt x="159" y="14641"/>
                </a:cubicBezTo>
                <a:cubicBezTo>
                  <a:pt x="-53" y="14777"/>
                  <a:pt x="-53" y="14998"/>
                  <a:pt x="159" y="15134"/>
                </a:cubicBezTo>
                <a:cubicBezTo>
                  <a:pt x="372" y="15270"/>
                  <a:pt x="716" y="15270"/>
                  <a:pt x="928" y="15134"/>
                </a:cubicBezTo>
                <a:cubicBezTo>
                  <a:pt x="1141" y="14998"/>
                  <a:pt x="1141" y="14777"/>
                  <a:pt x="928" y="14641"/>
                </a:cubicBezTo>
                <a:cubicBezTo>
                  <a:pt x="822" y="14573"/>
                  <a:pt x="684" y="14540"/>
                  <a:pt x="544" y="14540"/>
                </a:cubicBezTo>
                <a:close/>
                <a:moveTo>
                  <a:pt x="20950" y="14540"/>
                </a:moveTo>
                <a:cubicBezTo>
                  <a:pt x="20810" y="14540"/>
                  <a:pt x="20671" y="14573"/>
                  <a:pt x="20565" y="14641"/>
                </a:cubicBezTo>
                <a:cubicBezTo>
                  <a:pt x="20352" y="14777"/>
                  <a:pt x="20352" y="14998"/>
                  <a:pt x="20565" y="15134"/>
                </a:cubicBezTo>
                <a:cubicBezTo>
                  <a:pt x="20777" y="15270"/>
                  <a:pt x="21122" y="15270"/>
                  <a:pt x="21335" y="15134"/>
                </a:cubicBezTo>
                <a:cubicBezTo>
                  <a:pt x="21547" y="14998"/>
                  <a:pt x="21547" y="14777"/>
                  <a:pt x="21335" y="14641"/>
                </a:cubicBezTo>
                <a:cubicBezTo>
                  <a:pt x="21228" y="14573"/>
                  <a:pt x="21089" y="14540"/>
                  <a:pt x="20950" y="14540"/>
                </a:cubicBezTo>
                <a:close/>
                <a:moveTo>
                  <a:pt x="6688" y="15593"/>
                </a:moveTo>
                <a:cubicBezTo>
                  <a:pt x="6484" y="15593"/>
                  <a:pt x="6279" y="15643"/>
                  <a:pt x="6123" y="15742"/>
                </a:cubicBezTo>
                <a:cubicBezTo>
                  <a:pt x="5811" y="15942"/>
                  <a:pt x="5811" y="16266"/>
                  <a:pt x="6123" y="16466"/>
                </a:cubicBezTo>
                <a:cubicBezTo>
                  <a:pt x="6436" y="16666"/>
                  <a:pt x="6941" y="16666"/>
                  <a:pt x="7254" y="16466"/>
                </a:cubicBezTo>
                <a:cubicBezTo>
                  <a:pt x="7566" y="16266"/>
                  <a:pt x="7566" y="15942"/>
                  <a:pt x="7254" y="15742"/>
                </a:cubicBezTo>
                <a:cubicBezTo>
                  <a:pt x="7097" y="15643"/>
                  <a:pt x="6893" y="15593"/>
                  <a:pt x="6688" y="15593"/>
                </a:cubicBezTo>
                <a:close/>
                <a:moveTo>
                  <a:pt x="8723" y="15593"/>
                </a:moveTo>
                <a:cubicBezTo>
                  <a:pt x="8518" y="15593"/>
                  <a:pt x="8314" y="15643"/>
                  <a:pt x="8158" y="15742"/>
                </a:cubicBezTo>
                <a:cubicBezTo>
                  <a:pt x="7845" y="15942"/>
                  <a:pt x="7845" y="16266"/>
                  <a:pt x="8158" y="16466"/>
                </a:cubicBezTo>
                <a:cubicBezTo>
                  <a:pt x="8470" y="16666"/>
                  <a:pt x="8976" y="16666"/>
                  <a:pt x="9288" y="16466"/>
                </a:cubicBezTo>
                <a:cubicBezTo>
                  <a:pt x="9601" y="16266"/>
                  <a:pt x="9601" y="15942"/>
                  <a:pt x="9288" y="15742"/>
                </a:cubicBezTo>
                <a:cubicBezTo>
                  <a:pt x="9132" y="15643"/>
                  <a:pt x="8928" y="15593"/>
                  <a:pt x="8723" y="15593"/>
                </a:cubicBezTo>
                <a:close/>
                <a:moveTo>
                  <a:pt x="10758" y="15593"/>
                </a:moveTo>
                <a:cubicBezTo>
                  <a:pt x="10553" y="15593"/>
                  <a:pt x="10349" y="15643"/>
                  <a:pt x="10192" y="15742"/>
                </a:cubicBezTo>
                <a:cubicBezTo>
                  <a:pt x="9880" y="15942"/>
                  <a:pt x="9880" y="16266"/>
                  <a:pt x="10192" y="16466"/>
                </a:cubicBezTo>
                <a:cubicBezTo>
                  <a:pt x="10505" y="16666"/>
                  <a:pt x="11010" y="16666"/>
                  <a:pt x="11323" y="16466"/>
                </a:cubicBezTo>
                <a:cubicBezTo>
                  <a:pt x="11635" y="16266"/>
                  <a:pt x="11635" y="15942"/>
                  <a:pt x="11323" y="15742"/>
                </a:cubicBezTo>
                <a:cubicBezTo>
                  <a:pt x="11167" y="15643"/>
                  <a:pt x="10962" y="15593"/>
                  <a:pt x="10758" y="15593"/>
                </a:cubicBezTo>
                <a:close/>
                <a:moveTo>
                  <a:pt x="12792" y="15593"/>
                </a:moveTo>
                <a:cubicBezTo>
                  <a:pt x="12588" y="15593"/>
                  <a:pt x="12383" y="15643"/>
                  <a:pt x="12227" y="15742"/>
                </a:cubicBezTo>
                <a:cubicBezTo>
                  <a:pt x="11915" y="15942"/>
                  <a:pt x="11915" y="16266"/>
                  <a:pt x="12227" y="16466"/>
                </a:cubicBezTo>
                <a:cubicBezTo>
                  <a:pt x="12539" y="16666"/>
                  <a:pt x="13045" y="16666"/>
                  <a:pt x="13357" y="16466"/>
                </a:cubicBezTo>
                <a:cubicBezTo>
                  <a:pt x="13670" y="16266"/>
                  <a:pt x="13670" y="15942"/>
                  <a:pt x="13357" y="15742"/>
                </a:cubicBezTo>
                <a:cubicBezTo>
                  <a:pt x="13201" y="15643"/>
                  <a:pt x="12997" y="15593"/>
                  <a:pt x="12792" y="15593"/>
                </a:cubicBezTo>
                <a:close/>
                <a:moveTo>
                  <a:pt x="14827" y="15593"/>
                </a:moveTo>
                <a:cubicBezTo>
                  <a:pt x="14622" y="15593"/>
                  <a:pt x="14418" y="15643"/>
                  <a:pt x="14262" y="15742"/>
                </a:cubicBezTo>
                <a:cubicBezTo>
                  <a:pt x="13949" y="15942"/>
                  <a:pt x="13949" y="16266"/>
                  <a:pt x="14262" y="16466"/>
                </a:cubicBezTo>
                <a:cubicBezTo>
                  <a:pt x="14574" y="16666"/>
                  <a:pt x="15080" y="16666"/>
                  <a:pt x="15392" y="16466"/>
                </a:cubicBezTo>
                <a:cubicBezTo>
                  <a:pt x="15704" y="16266"/>
                  <a:pt x="15704" y="15942"/>
                  <a:pt x="15392" y="15742"/>
                </a:cubicBezTo>
                <a:cubicBezTo>
                  <a:pt x="15236" y="15643"/>
                  <a:pt x="15032" y="15593"/>
                  <a:pt x="14827" y="15593"/>
                </a:cubicBezTo>
                <a:close/>
                <a:moveTo>
                  <a:pt x="4673" y="15658"/>
                </a:moveTo>
                <a:cubicBezTo>
                  <a:pt x="4494" y="15658"/>
                  <a:pt x="4315" y="15702"/>
                  <a:pt x="4179" y="15789"/>
                </a:cubicBezTo>
                <a:cubicBezTo>
                  <a:pt x="3907" y="15963"/>
                  <a:pt x="3907" y="16246"/>
                  <a:pt x="4179" y="16420"/>
                </a:cubicBezTo>
                <a:cubicBezTo>
                  <a:pt x="4452" y="16595"/>
                  <a:pt x="4893" y="16595"/>
                  <a:pt x="5166" y="16420"/>
                </a:cubicBezTo>
                <a:cubicBezTo>
                  <a:pt x="5438" y="16246"/>
                  <a:pt x="5438" y="15963"/>
                  <a:pt x="5166" y="15789"/>
                </a:cubicBezTo>
                <a:cubicBezTo>
                  <a:pt x="5030" y="15702"/>
                  <a:pt x="4851" y="15658"/>
                  <a:pt x="4673" y="15658"/>
                </a:cubicBezTo>
                <a:close/>
                <a:moveTo>
                  <a:pt x="16861" y="15658"/>
                </a:moveTo>
                <a:cubicBezTo>
                  <a:pt x="16683" y="15658"/>
                  <a:pt x="16504" y="15702"/>
                  <a:pt x="16368" y="15789"/>
                </a:cubicBezTo>
                <a:cubicBezTo>
                  <a:pt x="16096" y="15963"/>
                  <a:pt x="16096" y="16246"/>
                  <a:pt x="16368" y="16420"/>
                </a:cubicBezTo>
                <a:cubicBezTo>
                  <a:pt x="16641" y="16595"/>
                  <a:pt x="17082" y="16595"/>
                  <a:pt x="17355" y="16420"/>
                </a:cubicBezTo>
                <a:cubicBezTo>
                  <a:pt x="17627" y="16246"/>
                  <a:pt x="17627" y="15963"/>
                  <a:pt x="17355" y="15789"/>
                </a:cubicBezTo>
                <a:cubicBezTo>
                  <a:pt x="17219" y="15702"/>
                  <a:pt x="17040" y="15658"/>
                  <a:pt x="16861" y="15658"/>
                </a:cubicBezTo>
                <a:close/>
                <a:moveTo>
                  <a:pt x="2646" y="15706"/>
                </a:moveTo>
                <a:cubicBezTo>
                  <a:pt x="2487" y="15706"/>
                  <a:pt x="2327" y="15745"/>
                  <a:pt x="2206" y="15823"/>
                </a:cubicBezTo>
                <a:cubicBezTo>
                  <a:pt x="1963" y="15978"/>
                  <a:pt x="1963" y="16230"/>
                  <a:pt x="2206" y="16386"/>
                </a:cubicBezTo>
                <a:cubicBezTo>
                  <a:pt x="2329" y="16464"/>
                  <a:pt x="2491" y="16503"/>
                  <a:pt x="2652" y="16502"/>
                </a:cubicBezTo>
                <a:cubicBezTo>
                  <a:pt x="2813" y="16503"/>
                  <a:pt x="2974" y="16464"/>
                  <a:pt x="3097" y="16386"/>
                </a:cubicBezTo>
                <a:cubicBezTo>
                  <a:pt x="3340" y="16230"/>
                  <a:pt x="3340" y="15978"/>
                  <a:pt x="3097" y="15823"/>
                </a:cubicBezTo>
                <a:cubicBezTo>
                  <a:pt x="2974" y="15745"/>
                  <a:pt x="2813" y="15706"/>
                  <a:pt x="2652" y="15706"/>
                </a:cubicBezTo>
                <a:cubicBezTo>
                  <a:pt x="2650" y="15706"/>
                  <a:pt x="2648" y="15706"/>
                  <a:pt x="2646" y="15706"/>
                </a:cubicBezTo>
                <a:close/>
                <a:moveTo>
                  <a:pt x="18858" y="15706"/>
                </a:moveTo>
                <a:cubicBezTo>
                  <a:pt x="18699" y="15706"/>
                  <a:pt x="18540" y="15745"/>
                  <a:pt x="18418" y="15823"/>
                </a:cubicBezTo>
                <a:cubicBezTo>
                  <a:pt x="18175" y="15978"/>
                  <a:pt x="18175" y="16230"/>
                  <a:pt x="18418" y="16386"/>
                </a:cubicBezTo>
                <a:cubicBezTo>
                  <a:pt x="18661" y="16541"/>
                  <a:pt x="19056" y="16541"/>
                  <a:pt x="19299" y="16386"/>
                </a:cubicBezTo>
                <a:cubicBezTo>
                  <a:pt x="19542" y="16230"/>
                  <a:pt x="19542" y="15978"/>
                  <a:pt x="19299" y="15823"/>
                </a:cubicBezTo>
                <a:cubicBezTo>
                  <a:pt x="19177" y="15745"/>
                  <a:pt x="19018" y="15706"/>
                  <a:pt x="18858" y="15706"/>
                </a:cubicBezTo>
                <a:close/>
                <a:moveTo>
                  <a:pt x="6678" y="16810"/>
                </a:moveTo>
                <a:cubicBezTo>
                  <a:pt x="6473" y="16810"/>
                  <a:pt x="6268" y="16860"/>
                  <a:pt x="6111" y="16960"/>
                </a:cubicBezTo>
                <a:cubicBezTo>
                  <a:pt x="5799" y="17159"/>
                  <a:pt x="5799" y="17484"/>
                  <a:pt x="6111" y="17683"/>
                </a:cubicBezTo>
                <a:cubicBezTo>
                  <a:pt x="6424" y="17883"/>
                  <a:pt x="6931" y="17883"/>
                  <a:pt x="7243" y="17683"/>
                </a:cubicBezTo>
                <a:cubicBezTo>
                  <a:pt x="7555" y="17484"/>
                  <a:pt x="7555" y="17159"/>
                  <a:pt x="7243" y="16960"/>
                </a:cubicBezTo>
                <a:cubicBezTo>
                  <a:pt x="7087" y="16860"/>
                  <a:pt x="6882" y="16810"/>
                  <a:pt x="6678" y="16810"/>
                </a:cubicBezTo>
                <a:close/>
                <a:moveTo>
                  <a:pt x="8712" y="16810"/>
                </a:moveTo>
                <a:cubicBezTo>
                  <a:pt x="8508" y="16810"/>
                  <a:pt x="8302" y="16860"/>
                  <a:pt x="8146" y="16960"/>
                </a:cubicBezTo>
                <a:cubicBezTo>
                  <a:pt x="7834" y="17159"/>
                  <a:pt x="7834" y="17484"/>
                  <a:pt x="8146" y="17683"/>
                </a:cubicBezTo>
                <a:cubicBezTo>
                  <a:pt x="8458" y="17883"/>
                  <a:pt x="8965" y="17883"/>
                  <a:pt x="9278" y="17683"/>
                </a:cubicBezTo>
                <a:cubicBezTo>
                  <a:pt x="9590" y="17484"/>
                  <a:pt x="9590" y="17159"/>
                  <a:pt x="9278" y="16960"/>
                </a:cubicBezTo>
                <a:cubicBezTo>
                  <a:pt x="9121" y="16860"/>
                  <a:pt x="8917" y="16810"/>
                  <a:pt x="8712" y="16810"/>
                </a:cubicBezTo>
                <a:close/>
                <a:moveTo>
                  <a:pt x="10747" y="16810"/>
                </a:moveTo>
                <a:cubicBezTo>
                  <a:pt x="10542" y="16810"/>
                  <a:pt x="10337" y="16860"/>
                  <a:pt x="10181" y="16960"/>
                </a:cubicBezTo>
                <a:cubicBezTo>
                  <a:pt x="9868" y="17159"/>
                  <a:pt x="9868" y="17484"/>
                  <a:pt x="10181" y="17683"/>
                </a:cubicBezTo>
                <a:cubicBezTo>
                  <a:pt x="10493" y="17883"/>
                  <a:pt x="11000" y="17883"/>
                  <a:pt x="11312" y="17683"/>
                </a:cubicBezTo>
                <a:cubicBezTo>
                  <a:pt x="11625" y="17484"/>
                  <a:pt x="11625" y="17159"/>
                  <a:pt x="11312" y="16960"/>
                </a:cubicBezTo>
                <a:cubicBezTo>
                  <a:pt x="11156" y="16860"/>
                  <a:pt x="10952" y="16810"/>
                  <a:pt x="10747" y="16810"/>
                </a:cubicBezTo>
                <a:close/>
                <a:moveTo>
                  <a:pt x="12782" y="16810"/>
                </a:moveTo>
                <a:cubicBezTo>
                  <a:pt x="12577" y="16810"/>
                  <a:pt x="12371" y="16860"/>
                  <a:pt x="12215" y="16960"/>
                </a:cubicBezTo>
                <a:cubicBezTo>
                  <a:pt x="11903" y="17159"/>
                  <a:pt x="11903" y="17484"/>
                  <a:pt x="12215" y="17683"/>
                </a:cubicBezTo>
                <a:cubicBezTo>
                  <a:pt x="12528" y="17883"/>
                  <a:pt x="13034" y="17883"/>
                  <a:pt x="13347" y="17683"/>
                </a:cubicBezTo>
                <a:cubicBezTo>
                  <a:pt x="13659" y="17484"/>
                  <a:pt x="13659" y="17159"/>
                  <a:pt x="13347" y="16960"/>
                </a:cubicBezTo>
                <a:cubicBezTo>
                  <a:pt x="13191" y="16860"/>
                  <a:pt x="12986" y="16810"/>
                  <a:pt x="12782" y="16810"/>
                </a:cubicBezTo>
                <a:close/>
                <a:moveTo>
                  <a:pt x="14816" y="16810"/>
                </a:moveTo>
                <a:cubicBezTo>
                  <a:pt x="14612" y="16810"/>
                  <a:pt x="14406" y="16860"/>
                  <a:pt x="14250" y="16960"/>
                </a:cubicBezTo>
                <a:cubicBezTo>
                  <a:pt x="13938" y="17159"/>
                  <a:pt x="13938" y="17484"/>
                  <a:pt x="14250" y="17683"/>
                </a:cubicBezTo>
                <a:cubicBezTo>
                  <a:pt x="14562" y="17883"/>
                  <a:pt x="15069" y="17883"/>
                  <a:pt x="15381" y="17683"/>
                </a:cubicBezTo>
                <a:cubicBezTo>
                  <a:pt x="15694" y="17484"/>
                  <a:pt x="15694" y="17159"/>
                  <a:pt x="15381" y="16960"/>
                </a:cubicBezTo>
                <a:cubicBezTo>
                  <a:pt x="15225" y="16860"/>
                  <a:pt x="15021" y="16810"/>
                  <a:pt x="14816" y="16810"/>
                </a:cubicBezTo>
                <a:close/>
                <a:moveTo>
                  <a:pt x="4662" y="16875"/>
                </a:moveTo>
                <a:cubicBezTo>
                  <a:pt x="4483" y="16875"/>
                  <a:pt x="4305" y="16919"/>
                  <a:pt x="4169" y="17006"/>
                </a:cubicBezTo>
                <a:cubicBezTo>
                  <a:pt x="3896" y="17181"/>
                  <a:pt x="3896" y="17463"/>
                  <a:pt x="4169" y="17637"/>
                </a:cubicBezTo>
                <a:cubicBezTo>
                  <a:pt x="4441" y="17812"/>
                  <a:pt x="4883" y="17812"/>
                  <a:pt x="5155" y="17637"/>
                </a:cubicBezTo>
                <a:cubicBezTo>
                  <a:pt x="5428" y="17463"/>
                  <a:pt x="5428" y="17181"/>
                  <a:pt x="5155" y="17006"/>
                </a:cubicBezTo>
                <a:cubicBezTo>
                  <a:pt x="5019" y="16919"/>
                  <a:pt x="4841" y="16875"/>
                  <a:pt x="4662" y="16875"/>
                </a:cubicBezTo>
                <a:close/>
                <a:moveTo>
                  <a:pt x="16851" y="16875"/>
                </a:moveTo>
                <a:cubicBezTo>
                  <a:pt x="16672" y="16875"/>
                  <a:pt x="16494" y="16919"/>
                  <a:pt x="16358" y="17006"/>
                </a:cubicBezTo>
                <a:cubicBezTo>
                  <a:pt x="16085" y="17181"/>
                  <a:pt x="16085" y="17463"/>
                  <a:pt x="16358" y="17637"/>
                </a:cubicBezTo>
                <a:cubicBezTo>
                  <a:pt x="16630" y="17812"/>
                  <a:pt x="17072" y="17812"/>
                  <a:pt x="17344" y="17637"/>
                </a:cubicBezTo>
                <a:cubicBezTo>
                  <a:pt x="17617" y="17463"/>
                  <a:pt x="17617" y="17181"/>
                  <a:pt x="17344" y="17006"/>
                </a:cubicBezTo>
                <a:cubicBezTo>
                  <a:pt x="17208" y="16919"/>
                  <a:pt x="17029" y="16875"/>
                  <a:pt x="16851" y="16875"/>
                </a:cubicBezTo>
                <a:close/>
                <a:moveTo>
                  <a:pt x="6678" y="18092"/>
                </a:moveTo>
                <a:cubicBezTo>
                  <a:pt x="6473" y="18092"/>
                  <a:pt x="6268" y="18142"/>
                  <a:pt x="6111" y="18242"/>
                </a:cubicBezTo>
                <a:cubicBezTo>
                  <a:pt x="5799" y="18442"/>
                  <a:pt x="5799" y="18766"/>
                  <a:pt x="6111" y="18966"/>
                </a:cubicBezTo>
                <a:cubicBezTo>
                  <a:pt x="6424" y="19166"/>
                  <a:pt x="6931" y="19166"/>
                  <a:pt x="7243" y="18966"/>
                </a:cubicBezTo>
                <a:cubicBezTo>
                  <a:pt x="7555" y="18766"/>
                  <a:pt x="7555" y="18442"/>
                  <a:pt x="7243" y="18242"/>
                </a:cubicBezTo>
                <a:cubicBezTo>
                  <a:pt x="7087" y="18142"/>
                  <a:pt x="6882" y="18092"/>
                  <a:pt x="6678" y="18092"/>
                </a:cubicBezTo>
                <a:close/>
                <a:moveTo>
                  <a:pt x="8712" y="18092"/>
                </a:moveTo>
                <a:cubicBezTo>
                  <a:pt x="8508" y="18092"/>
                  <a:pt x="8302" y="18142"/>
                  <a:pt x="8146" y="18242"/>
                </a:cubicBezTo>
                <a:cubicBezTo>
                  <a:pt x="7834" y="18442"/>
                  <a:pt x="7834" y="18766"/>
                  <a:pt x="8146" y="18966"/>
                </a:cubicBezTo>
                <a:cubicBezTo>
                  <a:pt x="8458" y="19166"/>
                  <a:pt x="8965" y="19166"/>
                  <a:pt x="9278" y="18966"/>
                </a:cubicBezTo>
                <a:cubicBezTo>
                  <a:pt x="9590" y="18766"/>
                  <a:pt x="9590" y="18442"/>
                  <a:pt x="9278" y="18242"/>
                </a:cubicBezTo>
                <a:cubicBezTo>
                  <a:pt x="9121" y="18142"/>
                  <a:pt x="8917" y="18092"/>
                  <a:pt x="8712" y="18092"/>
                </a:cubicBezTo>
                <a:close/>
                <a:moveTo>
                  <a:pt x="10747" y="18092"/>
                </a:moveTo>
                <a:cubicBezTo>
                  <a:pt x="10542" y="18092"/>
                  <a:pt x="10337" y="18142"/>
                  <a:pt x="10181" y="18242"/>
                </a:cubicBezTo>
                <a:cubicBezTo>
                  <a:pt x="9868" y="18442"/>
                  <a:pt x="9868" y="18766"/>
                  <a:pt x="10181" y="18966"/>
                </a:cubicBezTo>
                <a:cubicBezTo>
                  <a:pt x="10493" y="19166"/>
                  <a:pt x="11000" y="19166"/>
                  <a:pt x="11312" y="18966"/>
                </a:cubicBezTo>
                <a:cubicBezTo>
                  <a:pt x="11625" y="18766"/>
                  <a:pt x="11625" y="18442"/>
                  <a:pt x="11312" y="18242"/>
                </a:cubicBezTo>
                <a:cubicBezTo>
                  <a:pt x="11156" y="18142"/>
                  <a:pt x="10952" y="18092"/>
                  <a:pt x="10747" y="18092"/>
                </a:cubicBezTo>
                <a:close/>
                <a:moveTo>
                  <a:pt x="12782" y="18092"/>
                </a:moveTo>
                <a:cubicBezTo>
                  <a:pt x="12577" y="18092"/>
                  <a:pt x="12371" y="18142"/>
                  <a:pt x="12215" y="18242"/>
                </a:cubicBezTo>
                <a:cubicBezTo>
                  <a:pt x="11903" y="18442"/>
                  <a:pt x="11903" y="18766"/>
                  <a:pt x="12215" y="18966"/>
                </a:cubicBezTo>
                <a:cubicBezTo>
                  <a:pt x="12528" y="19166"/>
                  <a:pt x="13034" y="19166"/>
                  <a:pt x="13347" y="18966"/>
                </a:cubicBezTo>
                <a:cubicBezTo>
                  <a:pt x="13659" y="18766"/>
                  <a:pt x="13659" y="18442"/>
                  <a:pt x="13347" y="18242"/>
                </a:cubicBezTo>
                <a:cubicBezTo>
                  <a:pt x="13191" y="18142"/>
                  <a:pt x="12986" y="18092"/>
                  <a:pt x="12782" y="18092"/>
                </a:cubicBezTo>
                <a:close/>
                <a:moveTo>
                  <a:pt x="14827" y="18092"/>
                </a:moveTo>
                <a:cubicBezTo>
                  <a:pt x="14622" y="18092"/>
                  <a:pt x="14418" y="18142"/>
                  <a:pt x="14262" y="18242"/>
                </a:cubicBezTo>
                <a:cubicBezTo>
                  <a:pt x="13949" y="18442"/>
                  <a:pt x="13949" y="18766"/>
                  <a:pt x="14262" y="18966"/>
                </a:cubicBezTo>
                <a:cubicBezTo>
                  <a:pt x="14574" y="19166"/>
                  <a:pt x="15080" y="19166"/>
                  <a:pt x="15392" y="18966"/>
                </a:cubicBezTo>
                <a:cubicBezTo>
                  <a:pt x="15704" y="18766"/>
                  <a:pt x="15704" y="18442"/>
                  <a:pt x="15392" y="18242"/>
                </a:cubicBezTo>
                <a:cubicBezTo>
                  <a:pt x="15236" y="18142"/>
                  <a:pt x="15032" y="18092"/>
                  <a:pt x="14827" y="18092"/>
                </a:cubicBezTo>
                <a:close/>
                <a:moveTo>
                  <a:pt x="8723" y="19280"/>
                </a:moveTo>
                <a:cubicBezTo>
                  <a:pt x="8518" y="19280"/>
                  <a:pt x="8314" y="19330"/>
                  <a:pt x="8158" y="19430"/>
                </a:cubicBezTo>
                <a:cubicBezTo>
                  <a:pt x="7845" y="19630"/>
                  <a:pt x="7845" y="19954"/>
                  <a:pt x="8158" y="20154"/>
                </a:cubicBezTo>
                <a:cubicBezTo>
                  <a:pt x="8470" y="20354"/>
                  <a:pt x="8976" y="20354"/>
                  <a:pt x="9288" y="20154"/>
                </a:cubicBezTo>
                <a:cubicBezTo>
                  <a:pt x="9601" y="19954"/>
                  <a:pt x="9601" y="19630"/>
                  <a:pt x="9288" y="19430"/>
                </a:cubicBezTo>
                <a:cubicBezTo>
                  <a:pt x="9132" y="19330"/>
                  <a:pt x="8928" y="19280"/>
                  <a:pt x="8723" y="19280"/>
                </a:cubicBezTo>
                <a:close/>
                <a:moveTo>
                  <a:pt x="10758" y="19280"/>
                </a:moveTo>
                <a:cubicBezTo>
                  <a:pt x="10553" y="19280"/>
                  <a:pt x="10349" y="19330"/>
                  <a:pt x="10192" y="19430"/>
                </a:cubicBezTo>
                <a:cubicBezTo>
                  <a:pt x="9880" y="19630"/>
                  <a:pt x="9880" y="19954"/>
                  <a:pt x="10192" y="20154"/>
                </a:cubicBezTo>
                <a:cubicBezTo>
                  <a:pt x="10505" y="20354"/>
                  <a:pt x="11010" y="20354"/>
                  <a:pt x="11323" y="20154"/>
                </a:cubicBezTo>
                <a:cubicBezTo>
                  <a:pt x="11635" y="19954"/>
                  <a:pt x="11635" y="19630"/>
                  <a:pt x="11323" y="19430"/>
                </a:cubicBezTo>
                <a:cubicBezTo>
                  <a:pt x="11167" y="19330"/>
                  <a:pt x="10962" y="19280"/>
                  <a:pt x="10758" y="19280"/>
                </a:cubicBezTo>
                <a:close/>
                <a:moveTo>
                  <a:pt x="12792" y="19280"/>
                </a:moveTo>
                <a:cubicBezTo>
                  <a:pt x="12588" y="19280"/>
                  <a:pt x="12383" y="19330"/>
                  <a:pt x="12227" y="19430"/>
                </a:cubicBezTo>
                <a:cubicBezTo>
                  <a:pt x="11915" y="19630"/>
                  <a:pt x="11915" y="19954"/>
                  <a:pt x="12227" y="20154"/>
                </a:cubicBezTo>
                <a:cubicBezTo>
                  <a:pt x="12539" y="20354"/>
                  <a:pt x="13045" y="20354"/>
                  <a:pt x="13357" y="20154"/>
                </a:cubicBezTo>
                <a:cubicBezTo>
                  <a:pt x="13670" y="19954"/>
                  <a:pt x="13670" y="19630"/>
                  <a:pt x="13357" y="19430"/>
                </a:cubicBezTo>
                <a:cubicBezTo>
                  <a:pt x="13201" y="19330"/>
                  <a:pt x="12997" y="19280"/>
                  <a:pt x="12792" y="19280"/>
                </a:cubicBezTo>
                <a:close/>
                <a:moveTo>
                  <a:pt x="10766" y="20527"/>
                </a:moveTo>
                <a:cubicBezTo>
                  <a:pt x="10561" y="20527"/>
                  <a:pt x="10356" y="20577"/>
                  <a:pt x="10199" y="20676"/>
                </a:cubicBezTo>
                <a:cubicBezTo>
                  <a:pt x="9887" y="20876"/>
                  <a:pt x="9887" y="21200"/>
                  <a:pt x="10199" y="21400"/>
                </a:cubicBezTo>
                <a:cubicBezTo>
                  <a:pt x="10512" y="21600"/>
                  <a:pt x="11019" y="21600"/>
                  <a:pt x="11331" y="21400"/>
                </a:cubicBezTo>
                <a:cubicBezTo>
                  <a:pt x="11643" y="21200"/>
                  <a:pt x="11643" y="20876"/>
                  <a:pt x="11331" y="20676"/>
                </a:cubicBezTo>
                <a:cubicBezTo>
                  <a:pt x="11175" y="20577"/>
                  <a:pt x="10971" y="20527"/>
                  <a:pt x="10766" y="20527"/>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Calibri" panose="020F0502020204030204" charset="0"/>
              <a:ea typeface="Calibri" panose="020F0502020204030204" charset="0"/>
              <a:cs typeface="Calibri" panose="020F0502020204030204" charset="0"/>
            </a:endParaRPr>
          </a:p>
        </p:txBody>
      </p:sp>
      <p:sp>
        <p:nvSpPr>
          <p:cNvPr id="73" name="Фигура"/>
          <p:cNvSpPr/>
          <p:nvPr/>
        </p:nvSpPr>
        <p:spPr>
          <a:xfrm rot="10800000">
            <a:off x="7137269" y="3013803"/>
            <a:ext cx="5677244" cy="8898704"/>
          </a:xfrm>
          <a:custGeom>
            <a:avLst/>
            <a:gdLst/>
            <a:ahLst/>
            <a:cxnLst>
              <a:cxn ang="0">
                <a:pos x="wd2" y="hd2"/>
              </a:cxn>
              <a:cxn ang="5400000">
                <a:pos x="wd2" y="hd2"/>
              </a:cxn>
              <a:cxn ang="10800000">
                <a:pos x="wd2" y="hd2"/>
              </a:cxn>
              <a:cxn ang="16200000">
                <a:pos x="wd2" y="hd2"/>
              </a:cxn>
            </a:cxnLst>
            <a:rect l="0" t="0" r="r" b="b"/>
            <a:pathLst>
              <a:path w="21494" h="21550" extrusionOk="0">
                <a:moveTo>
                  <a:pt x="6688" y="0"/>
                </a:moveTo>
                <a:cubicBezTo>
                  <a:pt x="6599" y="0"/>
                  <a:pt x="6510" y="21"/>
                  <a:pt x="6442" y="65"/>
                </a:cubicBezTo>
                <a:cubicBezTo>
                  <a:pt x="6306" y="152"/>
                  <a:pt x="6306" y="293"/>
                  <a:pt x="6442" y="380"/>
                </a:cubicBezTo>
                <a:cubicBezTo>
                  <a:pt x="6578" y="466"/>
                  <a:pt x="6799" y="466"/>
                  <a:pt x="6934" y="380"/>
                </a:cubicBezTo>
                <a:cubicBezTo>
                  <a:pt x="7070" y="293"/>
                  <a:pt x="7070" y="152"/>
                  <a:pt x="6934" y="65"/>
                </a:cubicBezTo>
                <a:cubicBezTo>
                  <a:pt x="6867" y="21"/>
                  <a:pt x="6777" y="0"/>
                  <a:pt x="6688" y="0"/>
                </a:cubicBezTo>
                <a:close/>
                <a:moveTo>
                  <a:pt x="8723" y="0"/>
                </a:moveTo>
                <a:cubicBezTo>
                  <a:pt x="8634" y="0"/>
                  <a:pt x="8545" y="21"/>
                  <a:pt x="8477" y="65"/>
                </a:cubicBezTo>
                <a:cubicBezTo>
                  <a:pt x="8341" y="152"/>
                  <a:pt x="8341" y="293"/>
                  <a:pt x="8477" y="380"/>
                </a:cubicBezTo>
                <a:cubicBezTo>
                  <a:pt x="8613" y="466"/>
                  <a:pt x="8833" y="466"/>
                  <a:pt x="8969" y="380"/>
                </a:cubicBezTo>
                <a:cubicBezTo>
                  <a:pt x="9105" y="293"/>
                  <a:pt x="9105" y="152"/>
                  <a:pt x="8969" y="65"/>
                </a:cubicBezTo>
                <a:cubicBezTo>
                  <a:pt x="8901" y="21"/>
                  <a:pt x="8812" y="0"/>
                  <a:pt x="8723" y="0"/>
                </a:cubicBezTo>
                <a:close/>
                <a:moveTo>
                  <a:pt x="10758" y="0"/>
                </a:moveTo>
                <a:cubicBezTo>
                  <a:pt x="10669" y="0"/>
                  <a:pt x="10579" y="21"/>
                  <a:pt x="10512" y="65"/>
                </a:cubicBezTo>
                <a:cubicBezTo>
                  <a:pt x="10376" y="152"/>
                  <a:pt x="10376" y="293"/>
                  <a:pt x="10512" y="380"/>
                </a:cubicBezTo>
                <a:cubicBezTo>
                  <a:pt x="10647" y="466"/>
                  <a:pt x="10868" y="466"/>
                  <a:pt x="11004" y="380"/>
                </a:cubicBezTo>
                <a:cubicBezTo>
                  <a:pt x="11139" y="293"/>
                  <a:pt x="11139" y="152"/>
                  <a:pt x="11004" y="65"/>
                </a:cubicBezTo>
                <a:cubicBezTo>
                  <a:pt x="10936" y="21"/>
                  <a:pt x="10847" y="0"/>
                  <a:pt x="10758" y="0"/>
                </a:cubicBezTo>
                <a:close/>
                <a:moveTo>
                  <a:pt x="12792" y="0"/>
                </a:moveTo>
                <a:cubicBezTo>
                  <a:pt x="12703" y="0"/>
                  <a:pt x="12614" y="21"/>
                  <a:pt x="12546" y="65"/>
                </a:cubicBezTo>
                <a:cubicBezTo>
                  <a:pt x="12410" y="152"/>
                  <a:pt x="12410" y="293"/>
                  <a:pt x="12546" y="380"/>
                </a:cubicBezTo>
                <a:cubicBezTo>
                  <a:pt x="12682" y="466"/>
                  <a:pt x="12903" y="466"/>
                  <a:pt x="13038" y="380"/>
                </a:cubicBezTo>
                <a:cubicBezTo>
                  <a:pt x="13174" y="293"/>
                  <a:pt x="13174" y="152"/>
                  <a:pt x="13038" y="65"/>
                </a:cubicBezTo>
                <a:cubicBezTo>
                  <a:pt x="12970" y="21"/>
                  <a:pt x="12881" y="0"/>
                  <a:pt x="12792" y="0"/>
                </a:cubicBezTo>
                <a:close/>
                <a:moveTo>
                  <a:pt x="14827" y="0"/>
                </a:moveTo>
                <a:cubicBezTo>
                  <a:pt x="14738" y="0"/>
                  <a:pt x="14649" y="21"/>
                  <a:pt x="14581" y="65"/>
                </a:cubicBezTo>
                <a:cubicBezTo>
                  <a:pt x="14445" y="152"/>
                  <a:pt x="14445" y="293"/>
                  <a:pt x="14581" y="380"/>
                </a:cubicBezTo>
                <a:cubicBezTo>
                  <a:pt x="14717" y="466"/>
                  <a:pt x="14937" y="466"/>
                  <a:pt x="15073" y="380"/>
                </a:cubicBezTo>
                <a:cubicBezTo>
                  <a:pt x="15209" y="293"/>
                  <a:pt x="15209" y="152"/>
                  <a:pt x="15073" y="65"/>
                </a:cubicBezTo>
                <a:cubicBezTo>
                  <a:pt x="15005" y="21"/>
                  <a:pt x="14916" y="0"/>
                  <a:pt x="14827" y="0"/>
                </a:cubicBezTo>
                <a:close/>
                <a:moveTo>
                  <a:pt x="6688" y="1091"/>
                </a:moveTo>
                <a:cubicBezTo>
                  <a:pt x="6549" y="1091"/>
                  <a:pt x="6410" y="1125"/>
                  <a:pt x="6303" y="1193"/>
                </a:cubicBezTo>
                <a:cubicBezTo>
                  <a:pt x="6091" y="1329"/>
                  <a:pt x="6091" y="1550"/>
                  <a:pt x="6303" y="1686"/>
                </a:cubicBezTo>
                <a:cubicBezTo>
                  <a:pt x="6516" y="1821"/>
                  <a:pt x="6861" y="1821"/>
                  <a:pt x="7073" y="1686"/>
                </a:cubicBezTo>
                <a:cubicBezTo>
                  <a:pt x="7286" y="1550"/>
                  <a:pt x="7286" y="1329"/>
                  <a:pt x="7073" y="1193"/>
                </a:cubicBezTo>
                <a:cubicBezTo>
                  <a:pt x="6967" y="1125"/>
                  <a:pt x="6828" y="1091"/>
                  <a:pt x="6688" y="1091"/>
                </a:cubicBezTo>
                <a:close/>
                <a:moveTo>
                  <a:pt x="8723" y="1091"/>
                </a:moveTo>
                <a:cubicBezTo>
                  <a:pt x="8688" y="1091"/>
                  <a:pt x="8654" y="1093"/>
                  <a:pt x="8619" y="1097"/>
                </a:cubicBezTo>
                <a:cubicBezTo>
                  <a:pt x="8516" y="1110"/>
                  <a:pt x="8418" y="1142"/>
                  <a:pt x="8338" y="1193"/>
                </a:cubicBezTo>
                <a:cubicBezTo>
                  <a:pt x="8126" y="1329"/>
                  <a:pt x="8126" y="1550"/>
                  <a:pt x="8338" y="1686"/>
                </a:cubicBezTo>
                <a:cubicBezTo>
                  <a:pt x="8444" y="1754"/>
                  <a:pt x="8584" y="1787"/>
                  <a:pt x="8723" y="1787"/>
                </a:cubicBezTo>
                <a:cubicBezTo>
                  <a:pt x="8862" y="1787"/>
                  <a:pt x="9002" y="1754"/>
                  <a:pt x="9108" y="1686"/>
                </a:cubicBezTo>
                <a:cubicBezTo>
                  <a:pt x="9320" y="1550"/>
                  <a:pt x="9320" y="1329"/>
                  <a:pt x="9108" y="1193"/>
                </a:cubicBezTo>
                <a:cubicBezTo>
                  <a:pt x="9002" y="1125"/>
                  <a:pt x="8862" y="1091"/>
                  <a:pt x="8723" y="1091"/>
                </a:cubicBezTo>
                <a:close/>
                <a:moveTo>
                  <a:pt x="10758" y="1091"/>
                </a:moveTo>
                <a:cubicBezTo>
                  <a:pt x="10723" y="1091"/>
                  <a:pt x="10688" y="1093"/>
                  <a:pt x="10654" y="1097"/>
                </a:cubicBezTo>
                <a:cubicBezTo>
                  <a:pt x="10551" y="1110"/>
                  <a:pt x="10452" y="1142"/>
                  <a:pt x="10373" y="1193"/>
                </a:cubicBezTo>
                <a:cubicBezTo>
                  <a:pt x="10160" y="1329"/>
                  <a:pt x="10160" y="1550"/>
                  <a:pt x="10373" y="1686"/>
                </a:cubicBezTo>
                <a:cubicBezTo>
                  <a:pt x="10479" y="1754"/>
                  <a:pt x="10618" y="1787"/>
                  <a:pt x="10758" y="1787"/>
                </a:cubicBezTo>
                <a:cubicBezTo>
                  <a:pt x="10897" y="1787"/>
                  <a:pt x="11036" y="1754"/>
                  <a:pt x="11143" y="1686"/>
                </a:cubicBezTo>
                <a:cubicBezTo>
                  <a:pt x="11355" y="1550"/>
                  <a:pt x="11355" y="1329"/>
                  <a:pt x="11143" y="1193"/>
                </a:cubicBezTo>
                <a:cubicBezTo>
                  <a:pt x="11036" y="1125"/>
                  <a:pt x="10897" y="1091"/>
                  <a:pt x="10758" y="1091"/>
                </a:cubicBezTo>
                <a:close/>
                <a:moveTo>
                  <a:pt x="12792" y="1091"/>
                </a:moveTo>
                <a:cubicBezTo>
                  <a:pt x="12757" y="1091"/>
                  <a:pt x="12723" y="1093"/>
                  <a:pt x="12689" y="1097"/>
                </a:cubicBezTo>
                <a:cubicBezTo>
                  <a:pt x="12586" y="1110"/>
                  <a:pt x="12487" y="1142"/>
                  <a:pt x="12407" y="1193"/>
                </a:cubicBezTo>
                <a:cubicBezTo>
                  <a:pt x="12195" y="1329"/>
                  <a:pt x="12195" y="1550"/>
                  <a:pt x="12407" y="1686"/>
                </a:cubicBezTo>
                <a:cubicBezTo>
                  <a:pt x="12513" y="1754"/>
                  <a:pt x="12653" y="1787"/>
                  <a:pt x="12792" y="1787"/>
                </a:cubicBezTo>
                <a:cubicBezTo>
                  <a:pt x="12931" y="1787"/>
                  <a:pt x="13071" y="1754"/>
                  <a:pt x="13177" y="1686"/>
                </a:cubicBezTo>
                <a:cubicBezTo>
                  <a:pt x="13390" y="1550"/>
                  <a:pt x="13390" y="1329"/>
                  <a:pt x="13177" y="1193"/>
                </a:cubicBezTo>
                <a:cubicBezTo>
                  <a:pt x="13071" y="1125"/>
                  <a:pt x="12931" y="1091"/>
                  <a:pt x="12792" y="1091"/>
                </a:cubicBezTo>
                <a:close/>
                <a:moveTo>
                  <a:pt x="14827" y="1091"/>
                </a:moveTo>
                <a:cubicBezTo>
                  <a:pt x="14792" y="1091"/>
                  <a:pt x="14758" y="1093"/>
                  <a:pt x="14723" y="1097"/>
                </a:cubicBezTo>
                <a:cubicBezTo>
                  <a:pt x="14620" y="1110"/>
                  <a:pt x="14521" y="1142"/>
                  <a:pt x="14442" y="1193"/>
                </a:cubicBezTo>
                <a:cubicBezTo>
                  <a:pt x="14229" y="1329"/>
                  <a:pt x="14229" y="1550"/>
                  <a:pt x="14442" y="1686"/>
                </a:cubicBezTo>
                <a:cubicBezTo>
                  <a:pt x="14548" y="1754"/>
                  <a:pt x="14688" y="1787"/>
                  <a:pt x="14827" y="1787"/>
                </a:cubicBezTo>
                <a:cubicBezTo>
                  <a:pt x="14966" y="1787"/>
                  <a:pt x="15106" y="1754"/>
                  <a:pt x="15212" y="1686"/>
                </a:cubicBezTo>
                <a:cubicBezTo>
                  <a:pt x="15424" y="1550"/>
                  <a:pt x="15424" y="1329"/>
                  <a:pt x="15212" y="1193"/>
                </a:cubicBezTo>
                <a:cubicBezTo>
                  <a:pt x="15106" y="1125"/>
                  <a:pt x="14966" y="1091"/>
                  <a:pt x="14827" y="1091"/>
                </a:cubicBezTo>
                <a:close/>
                <a:moveTo>
                  <a:pt x="6688" y="2258"/>
                </a:moveTo>
                <a:cubicBezTo>
                  <a:pt x="6529" y="2258"/>
                  <a:pt x="6369" y="2297"/>
                  <a:pt x="6248" y="2375"/>
                </a:cubicBezTo>
                <a:cubicBezTo>
                  <a:pt x="6005" y="2530"/>
                  <a:pt x="6005" y="2782"/>
                  <a:pt x="6248" y="2937"/>
                </a:cubicBezTo>
                <a:cubicBezTo>
                  <a:pt x="6491" y="3093"/>
                  <a:pt x="6886" y="3093"/>
                  <a:pt x="7129" y="2937"/>
                </a:cubicBezTo>
                <a:cubicBezTo>
                  <a:pt x="7372" y="2782"/>
                  <a:pt x="7372" y="2530"/>
                  <a:pt x="7129" y="2375"/>
                </a:cubicBezTo>
                <a:cubicBezTo>
                  <a:pt x="7007" y="2297"/>
                  <a:pt x="6848" y="2258"/>
                  <a:pt x="6688" y="2258"/>
                </a:cubicBezTo>
                <a:close/>
                <a:moveTo>
                  <a:pt x="8723" y="2258"/>
                </a:moveTo>
                <a:cubicBezTo>
                  <a:pt x="8564" y="2258"/>
                  <a:pt x="8404" y="2297"/>
                  <a:pt x="8283" y="2375"/>
                </a:cubicBezTo>
                <a:cubicBezTo>
                  <a:pt x="8040" y="2530"/>
                  <a:pt x="8040" y="2782"/>
                  <a:pt x="8283" y="2937"/>
                </a:cubicBezTo>
                <a:cubicBezTo>
                  <a:pt x="8526" y="3093"/>
                  <a:pt x="8920" y="3093"/>
                  <a:pt x="9163" y="2937"/>
                </a:cubicBezTo>
                <a:cubicBezTo>
                  <a:pt x="9406" y="2782"/>
                  <a:pt x="9406" y="2530"/>
                  <a:pt x="9163" y="2375"/>
                </a:cubicBezTo>
                <a:cubicBezTo>
                  <a:pt x="9042" y="2297"/>
                  <a:pt x="8882" y="2258"/>
                  <a:pt x="8723" y="2258"/>
                </a:cubicBezTo>
                <a:close/>
                <a:moveTo>
                  <a:pt x="10758" y="2258"/>
                </a:moveTo>
                <a:cubicBezTo>
                  <a:pt x="10598" y="2258"/>
                  <a:pt x="10439" y="2297"/>
                  <a:pt x="10317" y="2375"/>
                </a:cubicBezTo>
                <a:cubicBezTo>
                  <a:pt x="10074" y="2530"/>
                  <a:pt x="10074" y="2782"/>
                  <a:pt x="10317" y="2937"/>
                </a:cubicBezTo>
                <a:cubicBezTo>
                  <a:pt x="10560" y="3093"/>
                  <a:pt x="10955" y="3093"/>
                  <a:pt x="11198" y="2937"/>
                </a:cubicBezTo>
                <a:cubicBezTo>
                  <a:pt x="11441" y="2782"/>
                  <a:pt x="11441" y="2530"/>
                  <a:pt x="11198" y="2375"/>
                </a:cubicBezTo>
                <a:cubicBezTo>
                  <a:pt x="11076" y="2297"/>
                  <a:pt x="10917" y="2258"/>
                  <a:pt x="10758" y="2258"/>
                </a:cubicBezTo>
                <a:close/>
                <a:moveTo>
                  <a:pt x="12792" y="2258"/>
                </a:moveTo>
                <a:cubicBezTo>
                  <a:pt x="12633" y="2258"/>
                  <a:pt x="12473" y="2297"/>
                  <a:pt x="12352" y="2375"/>
                </a:cubicBezTo>
                <a:cubicBezTo>
                  <a:pt x="12109" y="2530"/>
                  <a:pt x="12109" y="2782"/>
                  <a:pt x="12352" y="2937"/>
                </a:cubicBezTo>
                <a:cubicBezTo>
                  <a:pt x="12595" y="3093"/>
                  <a:pt x="12990" y="3093"/>
                  <a:pt x="13233" y="2937"/>
                </a:cubicBezTo>
                <a:cubicBezTo>
                  <a:pt x="13476" y="2782"/>
                  <a:pt x="13476" y="2530"/>
                  <a:pt x="13233" y="2375"/>
                </a:cubicBezTo>
                <a:cubicBezTo>
                  <a:pt x="13111" y="2297"/>
                  <a:pt x="12951" y="2258"/>
                  <a:pt x="12792" y="2258"/>
                </a:cubicBezTo>
                <a:close/>
                <a:moveTo>
                  <a:pt x="14827" y="2258"/>
                </a:moveTo>
                <a:cubicBezTo>
                  <a:pt x="14668" y="2258"/>
                  <a:pt x="14508" y="2297"/>
                  <a:pt x="14386" y="2375"/>
                </a:cubicBezTo>
                <a:cubicBezTo>
                  <a:pt x="14143" y="2530"/>
                  <a:pt x="14143" y="2782"/>
                  <a:pt x="14386" y="2937"/>
                </a:cubicBezTo>
                <a:cubicBezTo>
                  <a:pt x="14629" y="3093"/>
                  <a:pt x="15024" y="3093"/>
                  <a:pt x="15267" y="2937"/>
                </a:cubicBezTo>
                <a:cubicBezTo>
                  <a:pt x="15510" y="2782"/>
                  <a:pt x="15510" y="2530"/>
                  <a:pt x="15267" y="2375"/>
                </a:cubicBezTo>
                <a:cubicBezTo>
                  <a:pt x="15146" y="2297"/>
                  <a:pt x="14986" y="2258"/>
                  <a:pt x="14827" y="2258"/>
                </a:cubicBezTo>
                <a:close/>
                <a:moveTo>
                  <a:pt x="6707" y="3439"/>
                </a:moveTo>
                <a:cubicBezTo>
                  <a:pt x="6529" y="3439"/>
                  <a:pt x="6350" y="3483"/>
                  <a:pt x="6214" y="3570"/>
                </a:cubicBezTo>
                <a:cubicBezTo>
                  <a:pt x="5941" y="3744"/>
                  <a:pt x="5941" y="4027"/>
                  <a:pt x="6214" y="4201"/>
                </a:cubicBezTo>
                <a:cubicBezTo>
                  <a:pt x="6486" y="4375"/>
                  <a:pt x="6928" y="4375"/>
                  <a:pt x="7201" y="4201"/>
                </a:cubicBezTo>
                <a:cubicBezTo>
                  <a:pt x="7473" y="4027"/>
                  <a:pt x="7473" y="3744"/>
                  <a:pt x="7201" y="3570"/>
                </a:cubicBezTo>
                <a:cubicBezTo>
                  <a:pt x="7064" y="3483"/>
                  <a:pt x="6886" y="3439"/>
                  <a:pt x="6707" y="3439"/>
                </a:cubicBezTo>
                <a:close/>
                <a:moveTo>
                  <a:pt x="8742" y="3439"/>
                </a:moveTo>
                <a:cubicBezTo>
                  <a:pt x="8563" y="3439"/>
                  <a:pt x="8385" y="3483"/>
                  <a:pt x="8248" y="3570"/>
                </a:cubicBezTo>
                <a:cubicBezTo>
                  <a:pt x="7976" y="3744"/>
                  <a:pt x="7976" y="4027"/>
                  <a:pt x="8248" y="4201"/>
                </a:cubicBezTo>
                <a:cubicBezTo>
                  <a:pt x="8521" y="4375"/>
                  <a:pt x="8963" y="4375"/>
                  <a:pt x="9235" y="4201"/>
                </a:cubicBezTo>
                <a:cubicBezTo>
                  <a:pt x="9508" y="4027"/>
                  <a:pt x="9508" y="3744"/>
                  <a:pt x="9235" y="3570"/>
                </a:cubicBezTo>
                <a:cubicBezTo>
                  <a:pt x="9099" y="3483"/>
                  <a:pt x="8920" y="3439"/>
                  <a:pt x="8742" y="3439"/>
                </a:cubicBezTo>
                <a:close/>
                <a:moveTo>
                  <a:pt x="10776" y="3439"/>
                </a:moveTo>
                <a:cubicBezTo>
                  <a:pt x="10598" y="3439"/>
                  <a:pt x="10419" y="3483"/>
                  <a:pt x="10283" y="3570"/>
                </a:cubicBezTo>
                <a:cubicBezTo>
                  <a:pt x="10011" y="3744"/>
                  <a:pt x="10011" y="4027"/>
                  <a:pt x="10283" y="4201"/>
                </a:cubicBezTo>
                <a:cubicBezTo>
                  <a:pt x="10556" y="4375"/>
                  <a:pt x="10997" y="4375"/>
                  <a:pt x="11270" y="4201"/>
                </a:cubicBezTo>
                <a:cubicBezTo>
                  <a:pt x="11542" y="4027"/>
                  <a:pt x="11542" y="3744"/>
                  <a:pt x="11270" y="3570"/>
                </a:cubicBezTo>
                <a:cubicBezTo>
                  <a:pt x="11134" y="3483"/>
                  <a:pt x="10955" y="3439"/>
                  <a:pt x="10776" y="3439"/>
                </a:cubicBezTo>
                <a:close/>
                <a:moveTo>
                  <a:pt x="12792" y="3439"/>
                </a:moveTo>
                <a:cubicBezTo>
                  <a:pt x="12614" y="3439"/>
                  <a:pt x="12435" y="3483"/>
                  <a:pt x="12299" y="3570"/>
                </a:cubicBezTo>
                <a:cubicBezTo>
                  <a:pt x="12026" y="3744"/>
                  <a:pt x="12026" y="4027"/>
                  <a:pt x="12299" y="4201"/>
                </a:cubicBezTo>
                <a:cubicBezTo>
                  <a:pt x="12571" y="4375"/>
                  <a:pt x="13013" y="4375"/>
                  <a:pt x="13286" y="4201"/>
                </a:cubicBezTo>
                <a:cubicBezTo>
                  <a:pt x="13558" y="4027"/>
                  <a:pt x="13558" y="3744"/>
                  <a:pt x="13286" y="3570"/>
                </a:cubicBezTo>
                <a:cubicBezTo>
                  <a:pt x="13149" y="3483"/>
                  <a:pt x="12971" y="3439"/>
                  <a:pt x="12792" y="3439"/>
                </a:cubicBezTo>
                <a:close/>
                <a:moveTo>
                  <a:pt x="14827" y="3439"/>
                </a:moveTo>
                <a:cubicBezTo>
                  <a:pt x="14648" y="3439"/>
                  <a:pt x="14470" y="3483"/>
                  <a:pt x="14333" y="3570"/>
                </a:cubicBezTo>
                <a:cubicBezTo>
                  <a:pt x="14061" y="3744"/>
                  <a:pt x="14061" y="4027"/>
                  <a:pt x="14333" y="4201"/>
                </a:cubicBezTo>
                <a:cubicBezTo>
                  <a:pt x="14606" y="4375"/>
                  <a:pt x="15048" y="4375"/>
                  <a:pt x="15320" y="4201"/>
                </a:cubicBezTo>
                <a:cubicBezTo>
                  <a:pt x="15593" y="4027"/>
                  <a:pt x="15593" y="3744"/>
                  <a:pt x="15320" y="3570"/>
                </a:cubicBezTo>
                <a:cubicBezTo>
                  <a:pt x="15184" y="3483"/>
                  <a:pt x="15005" y="3439"/>
                  <a:pt x="14827" y="3439"/>
                </a:cubicBezTo>
                <a:close/>
                <a:moveTo>
                  <a:pt x="6688" y="4603"/>
                </a:moveTo>
                <a:cubicBezTo>
                  <a:pt x="6484" y="4603"/>
                  <a:pt x="6279" y="4653"/>
                  <a:pt x="6123" y="4752"/>
                </a:cubicBezTo>
                <a:cubicBezTo>
                  <a:pt x="5811" y="4952"/>
                  <a:pt x="5811" y="5276"/>
                  <a:pt x="6123" y="5476"/>
                </a:cubicBezTo>
                <a:cubicBezTo>
                  <a:pt x="6436" y="5676"/>
                  <a:pt x="6941" y="5676"/>
                  <a:pt x="7254" y="5476"/>
                </a:cubicBezTo>
                <a:cubicBezTo>
                  <a:pt x="7566" y="5276"/>
                  <a:pt x="7566" y="4952"/>
                  <a:pt x="7254" y="4752"/>
                </a:cubicBezTo>
                <a:cubicBezTo>
                  <a:pt x="7097" y="4653"/>
                  <a:pt x="6893" y="4603"/>
                  <a:pt x="6688" y="4603"/>
                </a:cubicBezTo>
                <a:close/>
                <a:moveTo>
                  <a:pt x="8723" y="4603"/>
                </a:moveTo>
                <a:cubicBezTo>
                  <a:pt x="8518" y="4603"/>
                  <a:pt x="8314" y="4653"/>
                  <a:pt x="8158" y="4752"/>
                </a:cubicBezTo>
                <a:cubicBezTo>
                  <a:pt x="7845" y="4952"/>
                  <a:pt x="7845" y="5276"/>
                  <a:pt x="8158" y="5476"/>
                </a:cubicBezTo>
                <a:cubicBezTo>
                  <a:pt x="8470" y="5676"/>
                  <a:pt x="8976" y="5676"/>
                  <a:pt x="9288" y="5476"/>
                </a:cubicBezTo>
                <a:cubicBezTo>
                  <a:pt x="9601" y="5276"/>
                  <a:pt x="9601" y="4952"/>
                  <a:pt x="9288" y="4752"/>
                </a:cubicBezTo>
                <a:cubicBezTo>
                  <a:pt x="9132" y="4653"/>
                  <a:pt x="8928" y="4603"/>
                  <a:pt x="8723" y="4603"/>
                </a:cubicBezTo>
                <a:close/>
                <a:moveTo>
                  <a:pt x="10758" y="4603"/>
                </a:moveTo>
                <a:cubicBezTo>
                  <a:pt x="10553" y="4603"/>
                  <a:pt x="10349" y="4653"/>
                  <a:pt x="10192" y="4752"/>
                </a:cubicBezTo>
                <a:cubicBezTo>
                  <a:pt x="9880" y="4952"/>
                  <a:pt x="9880" y="5276"/>
                  <a:pt x="10192" y="5476"/>
                </a:cubicBezTo>
                <a:cubicBezTo>
                  <a:pt x="10505" y="5676"/>
                  <a:pt x="11010" y="5676"/>
                  <a:pt x="11323" y="5476"/>
                </a:cubicBezTo>
                <a:cubicBezTo>
                  <a:pt x="11635" y="5276"/>
                  <a:pt x="11635" y="4952"/>
                  <a:pt x="11323" y="4752"/>
                </a:cubicBezTo>
                <a:cubicBezTo>
                  <a:pt x="11167" y="4653"/>
                  <a:pt x="10962" y="4603"/>
                  <a:pt x="10758" y="4603"/>
                </a:cubicBezTo>
                <a:close/>
                <a:moveTo>
                  <a:pt x="12792" y="4603"/>
                </a:moveTo>
                <a:cubicBezTo>
                  <a:pt x="12588" y="4603"/>
                  <a:pt x="12383" y="4653"/>
                  <a:pt x="12227" y="4752"/>
                </a:cubicBezTo>
                <a:cubicBezTo>
                  <a:pt x="11915" y="4952"/>
                  <a:pt x="11915" y="5276"/>
                  <a:pt x="12227" y="5476"/>
                </a:cubicBezTo>
                <a:cubicBezTo>
                  <a:pt x="12539" y="5676"/>
                  <a:pt x="13045" y="5676"/>
                  <a:pt x="13357" y="5476"/>
                </a:cubicBezTo>
                <a:cubicBezTo>
                  <a:pt x="13670" y="5276"/>
                  <a:pt x="13670" y="4952"/>
                  <a:pt x="13357" y="4752"/>
                </a:cubicBezTo>
                <a:cubicBezTo>
                  <a:pt x="13201" y="4653"/>
                  <a:pt x="12997" y="4603"/>
                  <a:pt x="12792" y="4603"/>
                </a:cubicBezTo>
                <a:close/>
                <a:moveTo>
                  <a:pt x="14827" y="4603"/>
                </a:moveTo>
                <a:cubicBezTo>
                  <a:pt x="14622" y="4603"/>
                  <a:pt x="14418" y="4653"/>
                  <a:pt x="14262" y="4752"/>
                </a:cubicBezTo>
                <a:cubicBezTo>
                  <a:pt x="13949" y="4952"/>
                  <a:pt x="13949" y="5276"/>
                  <a:pt x="14262" y="5476"/>
                </a:cubicBezTo>
                <a:cubicBezTo>
                  <a:pt x="14574" y="5676"/>
                  <a:pt x="15080" y="5676"/>
                  <a:pt x="15392" y="5476"/>
                </a:cubicBezTo>
                <a:cubicBezTo>
                  <a:pt x="15704" y="5276"/>
                  <a:pt x="15704" y="4952"/>
                  <a:pt x="15392" y="4752"/>
                </a:cubicBezTo>
                <a:cubicBezTo>
                  <a:pt x="15236" y="4653"/>
                  <a:pt x="15032" y="4603"/>
                  <a:pt x="14827" y="4603"/>
                </a:cubicBezTo>
                <a:close/>
                <a:moveTo>
                  <a:pt x="6688" y="5832"/>
                </a:moveTo>
                <a:cubicBezTo>
                  <a:pt x="6484" y="5832"/>
                  <a:pt x="6279" y="5882"/>
                  <a:pt x="6123" y="5982"/>
                </a:cubicBezTo>
                <a:cubicBezTo>
                  <a:pt x="5811" y="6181"/>
                  <a:pt x="5811" y="6506"/>
                  <a:pt x="6123" y="6705"/>
                </a:cubicBezTo>
                <a:cubicBezTo>
                  <a:pt x="6436" y="6905"/>
                  <a:pt x="6941" y="6905"/>
                  <a:pt x="7254" y="6705"/>
                </a:cubicBezTo>
                <a:cubicBezTo>
                  <a:pt x="7566" y="6506"/>
                  <a:pt x="7566" y="6181"/>
                  <a:pt x="7254" y="5982"/>
                </a:cubicBezTo>
                <a:cubicBezTo>
                  <a:pt x="7097" y="5882"/>
                  <a:pt x="6893" y="5832"/>
                  <a:pt x="6688" y="5832"/>
                </a:cubicBezTo>
                <a:close/>
                <a:moveTo>
                  <a:pt x="8723" y="5832"/>
                </a:moveTo>
                <a:cubicBezTo>
                  <a:pt x="8672" y="5832"/>
                  <a:pt x="8620" y="5835"/>
                  <a:pt x="8570" y="5841"/>
                </a:cubicBezTo>
                <a:cubicBezTo>
                  <a:pt x="8419" y="5860"/>
                  <a:pt x="8275" y="5907"/>
                  <a:pt x="8158" y="5982"/>
                </a:cubicBezTo>
                <a:cubicBezTo>
                  <a:pt x="7845" y="6181"/>
                  <a:pt x="7845" y="6506"/>
                  <a:pt x="8158" y="6705"/>
                </a:cubicBezTo>
                <a:cubicBezTo>
                  <a:pt x="8314" y="6805"/>
                  <a:pt x="8518" y="6855"/>
                  <a:pt x="8723" y="6855"/>
                </a:cubicBezTo>
                <a:cubicBezTo>
                  <a:pt x="8928" y="6855"/>
                  <a:pt x="9132" y="6805"/>
                  <a:pt x="9288" y="6705"/>
                </a:cubicBezTo>
                <a:cubicBezTo>
                  <a:pt x="9601" y="6506"/>
                  <a:pt x="9601" y="6181"/>
                  <a:pt x="9288" y="5982"/>
                </a:cubicBezTo>
                <a:cubicBezTo>
                  <a:pt x="9132" y="5882"/>
                  <a:pt x="8928" y="5832"/>
                  <a:pt x="8723" y="5832"/>
                </a:cubicBezTo>
                <a:close/>
                <a:moveTo>
                  <a:pt x="10758" y="5832"/>
                </a:moveTo>
                <a:cubicBezTo>
                  <a:pt x="10706" y="5832"/>
                  <a:pt x="10655" y="5835"/>
                  <a:pt x="10605" y="5841"/>
                </a:cubicBezTo>
                <a:cubicBezTo>
                  <a:pt x="10453" y="5860"/>
                  <a:pt x="10310" y="5907"/>
                  <a:pt x="10192" y="5982"/>
                </a:cubicBezTo>
                <a:cubicBezTo>
                  <a:pt x="9880" y="6181"/>
                  <a:pt x="9880" y="6506"/>
                  <a:pt x="10192" y="6705"/>
                </a:cubicBezTo>
                <a:cubicBezTo>
                  <a:pt x="10349" y="6805"/>
                  <a:pt x="10553" y="6855"/>
                  <a:pt x="10758" y="6855"/>
                </a:cubicBezTo>
                <a:cubicBezTo>
                  <a:pt x="10962" y="6855"/>
                  <a:pt x="11167" y="6805"/>
                  <a:pt x="11323" y="6705"/>
                </a:cubicBezTo>
                <a:cubicBezTo>
                  <a:pt x="11635" y="6506"/>
                  <a:pt x="11635" y="6181"/>
                  <a:pt x="11323" y="5982"/>
                </a:cubicBezTo>
                <a:cubicBezTo>
                  <a:pt x="11167" y="5882"/>
                  <a:pt x="10962" y="5832"/>
                  <a:pt x="10758" y="5832"/>
                </a:cubicBezTo>
                <a:close/>
                <a:moveTo>
                  <a:pt x="12792" y="5832"/>
                </a:moveTo>
                <a:cubicBezTo>
                  <a:pt x="12741" y="5832"/>
                  <a:pt x="12690" y="5835"/>
                  <a:pt x="12639" y="5841"/>
                </a:cubicBezTo>
                <a:cubicBezTo>
                  <a:pt x="12488" y="5860"/>
                  <a:pt x="12344" y="5907"/>
                  <a:pt x="12227" y="5982"/>
                </a:cubicBezTo>
                <a:cubicBezTo>
                  <a:pt x="11915" y="6181"/>
                  <a:pt x="11915" y="6506"/>
                  <a:pt x="12227" y="6705"/>
                </a:cubicBezTo>
                <a:cubicBezTo>
                  <a:pt x="12383" y="6805"/>
                  <a:pt x="12588" y="6855"/>
                  <a:pt x="12792" y="6855"/>
                </a:cubicBezTo>
                <a:cubicBezTo>
                  <a:pt x="12997" y="6855"/>
                  <a:pt x="13201" y="6805"/>
                  <a:pt x="13357" y="6705"/>
                </a:cubicBezTo>
                <a:cubicBezTo>
                  <a:pt x="13670" y="6506"/>
                  <a:pt x="13670" y="6181"/>
                  <a:pt x="13357" y="5982"/>
                </a:cubicBezTo>
                <a:cubicBezTo>
                  <a:pt x="13201" y="5882"/>
                  <a:pt x="12997" y="5832"/>
                  <a:pt x="12792" y="5832"/>
                </a:cubicBezTo>
                <a:close/>
                <a:moveTo>
                  <a:pt x="14827" y="5832"/>
                </a:moveTo>
                <a:cubicBezTo>
                  <a:pt x="14776" y="5832"/>
                  <a:pt x="14724" y="5835"/>
                  <a:pt x="14674" y="5841"/>
                </a:cubicBezTo>
                <a:cubicBezTo>
                  <a:pt x="14523" y="5860"/>
                  <a:pt x="14379" y="5907"/>
                  <a:pt x="14262" y="5982"/>
                </a:cubicBezTo>
                <a:cubicBezTo>
                  <a:pt x="13949" y="6181"/>
                  <a:pt x="13949" y="6506"/>
                  <a:pt x="14262" y="6705"/>
                </a:cubicBezTo>
                <a:cubicBezTo>
                  <a:pt x="14418" y="6805"/>
                  <a:pt x="14622" y="6855"/>
                  <a:pt x="14827" y="6855"/>
                </a:cubicBezTo>
                <a:cubicBezTo>
                  <a:pt x="15032" y="6855"/>
                  <a:pt x="15236" y="6805"/>
                  <a:pt x="15392" y="6705"/>
                </a:cubicBezTo>
                <a:cubicBezTo>
                  <a:pt x="15704" y="6506"/>
                  <a:pt x="15704" y="6181"/>
                  <a:pt x="15392" y="5982"/>
                </a:cubicBezTo>
                <a:cubicBezTo>
                  <a:pt x="15236" y="5882"/>
                  <a:pt x="15032" y="5832"/>
                  <a:pt x="14827" y="5832"/>
                </a:cubicBezTo>
                <a:close/>
                <a:moveTo>
                  <a:pt x="6688" y="11941"/>
                </a:moveTo>
                <a:cubicBezTo>
                  <a:pt x="6484" y="11941"/>
                  <a:pt x="6279" y="11991"/>
                  <a:pt x="6123" y="12091"/>
                </a:cubicBezTo>
                <a:cubicBezTo>
                  <a:pt x="5811" y="12291"/>
                  <a:pt x="5811" y="12615"/>
                  <a:pt x="6123" y="12815"/>
                </a:cubicBezTo>
                <a:cubicBezTo>
                  <a:pt x="6436" y="13015"/>
                  <a:pt x="6941" y="13015"/>
                  <a:pt x="7254" y="12815"/>
                </a:cubicBezTo>
                <a:cubicBezTo>
                  <a:pt x="7566" y="12615"/>
                  <a:pt x="7566" y="12291"/>
                  <a:pt x="7254" y="12091"/>
                </a:cubicBezTo>
                <a:cubicBezTo>
                  <a:pt x="7097" y="11991"/>
                  <a:pt x="6893" y="11941"/>
                  <a:pt x="6688" y="11941"/>
                </a:cubicBezTo>
                <a:close/>
                <a:moveTo>
                  <a:pt x="8723" y="11941"/>
                </a:moveTo>
                <a:cubicBezTo>
                  <a:pt x="8518" y="11941"/>
                  <a:pt x="8314" y="11991"/>
                  <a:pt x="8158" y="12091"/>
                </a:cubicBezTo>
                <a:cubicBezTo>
                  <a:pt x="7845" y="12291"/>
                  <a:pt x="7845" y="12615"/>
                  <a:pt x="8158" y="12815"/>
                </a:cubicBezTo>
                <a:cubicBezTo>
                  <a:pt x="8470" y="13015"/>
                  <a:pt x="8976" y="13015"/>
                  <a:pt x="9288" y="12815"/>
                </a:cubicBezTo>
                <a:cubicBezTo>
                  <a:pt x="9601" y="12615"/>
                  <a:pt x="9601" y="12291"/>
                  <a:pt x="9288" y="12091"/>
                </a:cubicBezTo>
                <a:cubicBezTo>
                  <a:pt x="9132" y="11991"/>
                  <a:pt x="8928" y="11941"/>
                  <a:pt x="8723" y="11941"/>
                </a:cubicBezTo>
                <a:close/>
                <a:moveTo>
                  <a:pt x="10758" y="11941"/>
                </a:moveTo>
                <a:cubicBezTo>
                  <a:pt x="10553" y="11941"/>
                  <a:pt x="10349" y="11991"/>
                  <a:pt x="10192" y="12091"/>
                </a:cubicBezTo>
                <a:cubicBezTo>
                  <a:pt x="9880" y="12291"/>
                  <a:pt x="9880" y="12615"/>
                  <a:pt x="10192" y="12815"/>
                </a:cubicBezTo>
                <a:cubicBezTo>
                  <a:pt x="10505" y="13015"/>
                  <a:pt x="11010" y="13015"/>
                  <a:pt x="11323" y="12815"/>
                </a:cubicBezTo>
                <a:cubicBezTo>
                  <a:pt x="11635" y="12615"/>
                  <a:pt x="11635" y="12291"/>
                  <a:pt x="11323" y="12091"/>
                </a:cubicBezTo>
                <a:cubicBezTo>
                  <a:pt x="11167" y="11991"/>
                  <a:pt x="10962" y="11941"/>
                  <a:pt x="10758" y="11941"/>
                </a:cubicBezTo>
                <a:close/>
                <a:moveTo>
                  <a:pt x="12792" y="11941"/>
                </a:moveTo>
                <a:cubicBezTo>
                  <a:pt x="12588" y="11941"/>
                  <a:pt x="12383" y="11991"/>
                  <a:pt x="12227" y="12091"/>
                </a:cubicBezTo>
                <a:cubicBezTo>
                  <a:pt x="11915" y="12291"/>
                  <a:pt x="11915" y="12615"/>
                  <a:pt x="12227" y="12815"/>
                </a:cubicBezTo>
                <a:cubicBezTo>
                  <a:pt x="12539" y="13015"/>
                  <a:pt x="13045" y="13015"/>
                  <a:pt x="13357" y="12815"/>
                </a:cubicBezTo>
                <a:cubicBezTo>
                  <a:pt x="13670" y="12615"/>
                  <a:pt x="13670" y="12291"/>
                  <a:pt x="13357" y="12091"/>
                </a:cubicBezTo>
                <a:cubicBezTo>
                  <a:pt x="13201" y="11991"/>
                  <a:pt x="12997" y="11941"/>
                  <a:pt x="12792" y="11941"/>
                </a:cubicBezTo>
                <a:close/>
                <a:moveTo>
                  <a:pt x="14827" y="11941"/>
                </a:moveTo>
                <a:cubicBezTo>
                  <a:pt x="14622" y="11941"/>
                  <a:pt x="14418" y="11991"/>
                  <a:pt x="14262" y="12091"/>
                </a:cubicBezTo>
                <a:cubicBezTo>
                  <a:pt x="13949" y="12291"/>
                  <a:pt x="13949" y="12615"/>
                  <a:pt x="14262" y="12815"/>
                </a:cubicBezTo>
                <a:cubicBezTo>
                  <a:pt x="14574" y="13015"/>
                  <a:pt x="15080" y="13015"/>
                  <a:pt x="15392" y="12815"/>
                </a:cubicBezTo>
                <a:cubicBezTo>
                  <a:pt x="15704" y="12615"/>
                  <a:pt x="15704" y="12291"/>
                  <a:pt x="15392" y="12091"/>
                </a:cubicBezTo>
                <a:cubicBezTo>
                  <a:pt x="15236" y="11991"/>
                  <a:pt x="15032" y="11941"/>
                  <a:pt x="14827" y="11941"/>
                </a:cubicBezTo>
                <a:close/>
                <a:moveTo>
                  <a:pt x="6688" y="13158"/>
                </a:moveTo>
                <a:cubicBezTo>
                  <a:pt x="6484" y="13158"/>
                  <a:pt x="6279" y="13208"/>
                  <a:pt x="6123" y="13308"/>
                </a:cubicBezTo>
                <a:cubicBezTo>
                  <a:pt x="5811" y="13508"/>
                  <a:pt x="5811" y="13832"/>
                  <a:pt x="6123" y="14032"/>
                </a:cubicBezTo>
                <a:cubicBezTo>
                  <a:pt x="6436" y="14232"/>
                  <a:pt x="6941" y="14232"/>
                  <a:pt x="7254" y="14032"/>
                </a:cubicBezTo>
                <a:cubicBezTo>
                  <a:pt x="7566" y="13832"/>
                  <a:pt x="7566" y="13508"/>
                  <a:pt x="7254" y="13308"/>
                </a:cubicBezTo>
                <a:cubicBezTo>
                  <a:pt x="7097" y="13208"/>
                  <a:pt x="6893" y="13158"/>
                  <a:pt x="6688" y="13158"/>
                </a:cubicBezTo>
                <a:close/>
                <a:moveTo>
                  <a:pt x="8723" y="13158"/>
                </a:moveTo>
                <a:cubicBezTo>
                  <a:pt x="8518" y="13158"/>
                  <a:pt x="8314" y="13208"/>
                  <a:pt x="8158" y="13308"/>
                </a:cubicBezTo>
                <a:cubicBezTo>
                  <a:pt x="7845" y="13508"/>
                  <a:pt x="7845" y="13832"/>
                  <a:pt x="8158" y="14032"/>
                </a:cubicBezTo>
                <a:cubicBezTo>
                  <a:pt x="8470" y="14232"/>
                  <a:pt x="8976" y="14232"/>
                  <a:pt x="9288" y="14032"/>
                </a:cubicBezTo>
                <a:cubicBezTo>
                  <a:pt x="9601" y="13832"/>
                  <a:pt x="9601" y="13508"/>
                  <a:pt x="9288" y="13308"/>
                </a:cubicBezTo>
                <a:cubicBezTo>
                  <a:pt x="9132" y="13208"/>
                  <a:pt x="8928" y="13158"/>
                  <a:pt x="8723" y="13158"/>
                </a:cubicBezTo>
                <a:close/>
                <a:moveTo>
                  <a:pt x="10758" y="13158"/>
                </a:moveTo>
                <a:cubicBezTo>
                  <a:pt x="10553" y="13158"/>
                  <a:pt x="10349" y="13208"/>
                  <a:pt x="10192" y="13308"/>
                </a:cubicBezTo>
                <a:cubicBezTo>
                  <a:pt x="9880" y="13508"/>
                  <a:pt x="9880" y="13832"/>
                  <a:pt x="10192" y="14032"/>
                </a:cubicBezTo>
                <a:cubicBezTo>
                  <a:pt x="10505" y="14232"/>
                  <a:pt x="11010" y="14232"/>
                  <a:pt x="11323" y="14032"/>
                </a:cubicBezTo>
                <a:cubicBezTo>
                  <a:pt x="11635" y="13832"/>
                  <a:pt x="11635" y="13508"/>
                  <a:pt x="11323" y="13308"/>
                </a:cubicBezTo>
                <a:cubicBezTo>
                  <a:pt x="11167" y="13208"/>
                  <a:pt x="10962" y="13158"/>
                  <a:pt x="10758" y="13158"/>
                </a:cubicBezTo>
                <a:close/>
                <a:moveTo>
                  <a:pt x="14827" y="13158"/>
                </a:moveTo>
                <a:cubicBezTo>
                  <a:pt x="14622" y="13158"/>
                  <a:pt x="14418" y="13208"/>
                  <a:pt x="14262" y="13308"/>
                </a:cubicBezTo>
                <a:cubicBezTo>
                  <a:pt x="13949" y="13508"/>
                  <a:pt x="13949" y="13832"/>
                  <a:pt x="14262" y="14032"/>
                </a:cubicBezTo>
                <a:cubicBezTo>
                  <a:pt x="14574" y="14232"/>
                  <a:pt x="15080" y="14232"/>
                  <a:pt x="15392" y="14032"/>
                </a:cubicBezTo>
                <a:cubicBezTo>
                  <a:pt x="15704" y="13832"/>
                  <a:pt x="15704" y="13508"/>
                  <a:pt x="15392" y="13308"/>
                </a:cubicBezTo>
                <a:cubicBezTo>
                  <a:pt x="15236" y="13208"/>
                  <a:pt x="15032" y="13158"/>
                  <a:pt x="14827" y="13158"/>
                </a:cubicBezTo>
                <a:close/>
                <a:moveTo>
                  <a:pt x="12792" y="13170"/>
                </a:moveTo>
                <a:cubicBezTo>
                  <a:pt x="12588" y="13170"/>
                  <a:pt x="12383" y="13220"/>
                  <a:pt x="12227" y="13320"/>
                </a:cubicBezTo>
                <a:cubicBezTo>
                  <a:pt x="11915" y="13520"/>
                  <a:pt x="11915" y="13844"/>
                  <a:pt x="12227" y="14044"/>
                </a:cubicBezTo>
                <a:cubicBezTo>
                  <a:pt x="12539" y="14244"/>
                  <a:pt x="13045" y="14244"/>
                  <a:pt x="13357" y="14044"/>
                </a:cubicBezTo>
                <a:cubicBezTo>
                  <a:pt x="13670" y="13844"/>
                  <a:pt x="13670" y="13520"/>
                  <a:pt x="13357" y="13320"/>
                </a:cubicBezTo>
                <a:cubicBezTo>
                  <a:pt x="13201" y="13220"/>
                  <a:pt x="12997" y="13170"/>
                  <a:pt x="12792" y="13170"/>
                </a:cubicBezTo>
                <a:close/>
                <a:moveTo>
                  <a:pt x="6688" y="14376"/>
                </a:moveTo>
                <a:cubicBezTo>
                  <a:pt x="6484" y="14376"/>
                  <a:pt x="6279" y="14425"/>
                  <a:pt x="6123" y="14525"/>
                </a:cubicBezTo>
                <a:cubicBezTo>
                  <a:pt x="5811" y="14725"/>
                  <a:pt x="5811" y="15049"/>
                  <a:pt x="6123" y="15249"/>
                </a:cubicBezTo>
                <a:cubicBezTo>
                  <a:pt x="6436" y="15449"/>
                  <a:pt x="6941" y="15449"/>
                  <a:pt x="7254" y="15249"/>
                </a:cubicBezTo>
                <a:cubicBezTo>
                  <a:pt x="7566" y="15049"/>
                  <a:pt x="7566" y="14725"/>
                  <a:pt x="7254" y="14525"/>
                </a:cubicBezTo>
                <a:cubicBezTo>
                  <a:pt x="7097" y="14425"/>
                  <a:pt x="6893" y="14376"/>
                  <a:pt x="6688" y="14376"/>
                </a:cubicBezTo>
                <a:close/>
                <a:moveTo>
                  <a:pt x="8723" y="14376"/>
                </a:moveTo>
                <a:cubicBezTo>
                  <a:pt x="8518" y="14376"/>
                  <a:pt x="8314" y="14425"/>
                  <a:pt x="8158" y="14525"/>
                </a:cubicBezTo>
                <a:cubicBezTo>
                  <a:pt x="7845" y="14725"/>
                  <a:pt x="7845" y="15049"/>
                  <a:pt x="8158" y="15249"/>
                </a:cubicBezTo>
                <a:cubicBezTo>
                  <a:pt x="8470" y="15449"/>
                  <a:pt x="8976" y="15449"/>
                  <a:pt x="9288" y="15249"/>
                </a:cubicBezTo>
                <a:cubicBezTo>
                  <a:pt x="9601" y="15049"/>
                  <a:pt x="9601" y="14725"/>
                  <a:pt x="9288" y="14525"/>
                </a:cubicBezTo>
                <a:cubicBezTo>
                  <a:pt x="9132" y="14425"/>
                  <a:pt x="8928" y="14376"/>
                  <a:pt x="8723" y="14376"/>
                </a:cubicBezTo>
                <a:close/>
                <a:moveTo>
                  <a:pt x="10758" y="14376"/>
                </a:moveTo>
                <a:cubicBezTo>
                  <a:pt x="10553" y="14376"/>
                  <a:pt x="10349" y="14425"/>
                  <a:pt x="10192" y="14525"/>
                </a:cubicBezTo>
                <a:cubicBezTo>
                  <a:pt x="9880" y="14725"/>
                  <a:pt x="9880" y="15049"/>
                  <a:pt x="10192" y="15249"/>
                </a:cubicBezTo>
                <a:cubicBezTo>
                  <a:pt x="10505" y="15449"/>
                  <a:pt x="11010" y="15449"/>
                  <a:pt x="11323" y="15249"/>
                </a:cubicBezTo>
                <a:cubicBezTo>
                  <a:pt x="11635" y="15049"/>
                  <a:pt x="11635" y="14725"/>
                  <a:pt x="11323" y="14525"/>
                </a:cubicBezTo>
                <a:cubicBezTo>
                  <a:pt x="11167" y="14425"/>
                  <a:pt x="10962" y="14376"/>
                  <a:pt x="10758" y="14376"/>
                </a:cubicBezTo>
                <a:close/>
                <a:moveTo>
                  <a:pt x="12792" y="14376"/>
                </a:moveTo>
                <a:cubicBezTo>
                  <a:pt x="12588" y="14376"/>
                  <a:pt x="12383" y="14425"/>
                  <a:pt x="12227" y="14525"/>
                </a:cubicBezTo>
                <a:cubicBezTo>
                  <a:pt x="11915" y="14725"/>
                  <a:pt x="11915" y="15049"/>
                  <a:pt x="12227" y="15249"/>
                </a:cubicBezTo>
                <a:cubicBezTo>
                  <a:pt x="12539" y="15449"/>
                  <a:pt x="13045" y="15449"/>
                  <a:pt x="13357" y="15249"/>
                </a:cubicBezTo>
                <a:cubicBezTo>
                  <a:pt x="13670" y="15049"/>
                  <a:pt x="13670" y="14725"/>
                  <a:pt x="13357" y="14525"/>
                </a:cubicBezTo>
                <a:cubicBezTo>
                  <a:pt x="13201" y="14425"/>
                  <a:pt x="12997" y="14376"/>
                  <a:pt x="12792" y="14376"/>
                </a:cubicBezTo>
                <a:close/>
                <a:moveTo>
                  <a:pt x="14827" y="14376"/>
                </a:moveTo>
                <a:cubicBezTo>
                  <a:pt x="14622" y="14376"/>
                  <a:pt x="14418" y="14425"/>
                  <a:pt x="14262" y="14525"/>
                </a:cubicBezTo>
                <a:cubicBezTo>
                  <a:pt x="13949" y="14725"/>
                  <a:pt x="13949" y="15049"/>
                  <a:pt x="14262" y="15249"/>
                </a:cubicBezTo>
                <a:cubicBezTo>
                  <a:pt x="14574" y="15449"/>
                  <a:pt x="15080" y="15449"/>
                  <a:pt x="15392" y="15249"/>
                </a:cubicBezTo>
                <a:cubicBezTo>
                  <a:pt x="15704" y="15049"/>
                  <a:pt x="15704" y="14725"/>
                  <a:pt x="15392" y="14525"/>
                </a:cubicBezTo>
                <a:cubicBezTo>
                  <a:pt x="15236" y="14425"/>
                  <a:pt x="15032" y="14376"/>
                  <a:pt x="14827" y="14376"/>
                </a:cubicBezTo>
                <a:close/>
                <a:moveTo>
                  <a:pt x="4673" y="14441"/>
                </a:moveTo>
                <a:cubicBezTo>
                  <a:pt x="4494" y="14441"/>
                  <a:pt x="4315" y="14485"/>
                  <a:pt x="4179" y="14572"/>
                </a:cubicBezTo>
                <a:cubicBezTo>
                  <a:pt x="3907" y="14746"/>
                  <a:pt x="3907" y="15029"/>
                  <a:pt x="4179" y="15203"/>
                </a:cubicBezTo>
                <a:cubicBezTo>
                  <a:pt x="4452" y="15378"/>
                  <a:pt x="4893" y="15378"/>
                  <a:pt x="5166" y="15203"/>
                </a:cubicBezTo>
                <a:cubicBezTo>
                  <a:pt x="5438" y="15029"/>
                  <a:pt x="5438" y="14746"/>
                  <a:pt x="5166" y="14572"/>
                </a:cubicBezTo>
                <a:cubicBezTo>
                  <a:pt x="5030" y="14485"/>
                  <a:pt x="4851" y="14441"/>
                  <a:pt x="4673" y="14441"/>
                </a:cubicBezTo>
                <a:close/>
                <a:moveTo>
                  <a:pt x="16861" y="14441"/>
                </a:moveTo>
                <a:cubicBezTo>
                  <a:pt x="16683" y="14441"/>
                  <a:pt x="16504" y="14485"/>
                  <a:pt x="16368" y="14572"/>
                </a:cubicBezTo>
                <a:cubicBezTo>
                  <a:pt x="16096" y="14746"/>
                  <a:pt x="16096" y="15029"/>
                  <a:pt x="16368" y="15203"/>
                </a:cubicBezTo>
                <a:cubicBezTo>
                  <a:pt x="16641" y="15378"/>
                  <a:pt x="17082" y="15378"/>
                  <a:pt x="17355" y="15203"/>
                </a:cubicBezTo>
                <a:cubicBezTo>
                  <a:pt x="17627" y="15029"/>
                  <a:pt x="17627" y="14746"/>
                  <a:pt x="17355" y="14572"/>
                </a:cubicBezTo>
                <a:cubicBezTo>
                  <a:pt x="17219" y="14485"/>
                  <a:pt x="17040" y="14441"/>
                  <a:pt x="16861" y="14441"/>
                </a:cubicBezTo>
                <a:close/>
                <a:moveTo>
                  <a:pt x="2657" y="14489"/>
                </a:moveTo>
                <a:cubicBezTo>
                  <a:pt x="2498" y="14489"/>
                  <a:pt x="2338" y="14528"/>
                  <a:pt x="2216" y="14606"/>
                </a:cubicBezTo>
                <a:cubicBezTo>
                  <a:pt x="1973" y="14761"/>
                  <a:pt x="1973" y="15013"/>
                  <a:pt x="2216" y="15169"/>
                </a:cubicBezTo>
                <a:cubicBezTo>
                  <a:pt x="2459" y="15324"/>
                  <a:pt x="2854" y="15324"/>
                  <a:pt x="3097" y="15169"/>
                </a:cubicBezTo>
                <a:cubicBezTo>
                  <a:pt x="3340" y="15013"/>
                  <a:pt x="3340" y="14761"/>
                  <a:pt x="3097" y="14606"/>
                </a:cubicBezTo>
                <a:cubicBezTo>
                  <a:pt x="2976" y="14528"/>
                  <a:pt x="2816" y="14489"/>
                  <a:pt x="2657" y="14489"/>
                </a:cubicBezTo>
                <a:close/>
                <a:moveTo>
                  <a:pt x="18858" y="14489"/>
                </a:moveTo>
                <a:cubicBezTo>
                  <a:pt x="18699" y="14489"/>
                  <a:pt x="18540" y="14528"/>
                  <a:pt x="18418" y="14606"/>
                </a:cubicBezTo>
                <a:cubicBezTo>
                  <a:pt x="18175" y="14761"/>
                  <a:pt x="18175" y="15013"/>
                  <a:pt x="18418" y="15169"/>
                </a:cubicBezTo>
                <a:cubicBezTo>
                  <a:pt x="18661" y="15324"/>
                  <a:pt x="19056" y="15324"/>
                  <a:pt x="19299" y="15169"/>
                </a:cubicBezTo>
                <a:cubicBezTo>
                  <a:pt x="19542" y="15013"/>
                  <a:pt x="19542" y="14761"/>
                  <a:pt x="19299" y="14606"/>
                </a:cubicBezTo>
                <a:cubicBezTo>
                  <a:pt x="19177" y="14528"/>
                  <a:pt x="19018" y="14489"/>
                  <a:pt x="18858" y="14489"/>
                </a:cubicBezTo>
                <a:close/>
                <a:moveTo>
                  <a:pt x="544" y="14540"/>
                </a:moveTo>
                <a:cubicBezTo>
                  <a:pt x="405" y="14540"/>
                  <a:pt x="266" y="14573"/>
                  <a:pt x="159" y="14641"/>
                </a:cubicBezTo>
                <a:cubicBezTo>
                  <a:pt x="-53" y="14777"/>
                  <a:pt x="-53" y="14998"/>
                  <a:pt x="159" y="15134"/>
                </a:cubicBezTo>
                <a:cubicBezTo>
                  <a:pt x="372" y="15270"/>
                  <a:pt x="716" y="15270"/>
                  <a:pt x="928" y="15134"/>
                </a:cubicBezTo>
                <a:cubicBezTo>
                  <a:pt x="1141" y="14998"/>
                  <a:pt x="1141" y="14777"/>
                  <a:pt x="928" y="14641"/>
                </a:cubicBezTo>
                <a:cubicBezTo>
                  <a:pt x="822" y="14573"/>
                  <a:pt x="684" y="14540"/>
                  <a:pt x="544" y="14540"/>
                </a:cubicBezTo>
                <a:close/>
                <a:moveTo>
                  <a:pt x="20950" y="14540"/>
                </a:moveTo>
                <a:cubicBezTo>
                  <a:pt x="20810" y="14540"/>
                  <a:pt x="20671" y="14573"/>
                  <a:pt x="20565" y="14641"/>
                </a:cubicBezTo>
                <a:cubicBezTo>
                  <a:pt x="20352" y="14777"/>
                  <a:pt x="20352" y="14998"/>
                  <a:pt x="20565" y="15134"/>
                </a:cubicBezTo>
                <a:cubicBezTo>
                  <a:pt x="20777" y="15270"/>
                  <a:pt x="21122" y="15270"/>
                  <a:pt x="21335" y="15134"/>
                </a:cubicBezTo>
                <a:cubicBezTo>
                  <a:pt x="21547" y="14998"/>
                  <a:pt x="21547" y="14777"/>
                  <a:pt x="21335" y="14641"/>
                </a:cubicBezTo>
                <a:cubicBezTo>
                  <a:pt x="21228" y="14573"/>
                  <a:pt x="21089" y="14540"/>
                  <a:pt x="20950" y="14540"/>
                </a:cubicBezTo>
                <a:close/>
                <a:moveTo>
                  <a:pt x="6688" y="15593"/>
                </a:moveTo>
                <a:cubicBezTo>
                  <a:pt x="6484" y="15593"/>
                  <a:pt x="6279" y="15643"/>
                  <a:pt x="6123" y="15742"/>
                </a:cubicBezTo>
                <a:cubicBezTo>
                  <a:pt x="5811" y="15942"/>
                  <a:pt x="5811" y="16266"/>
                  <a:pt x="6123" y="16466"/>
                </a:cubicBezTo>
                <a:cubicBezTo>
                  <a:pt x="6436" y="16666"/>
                  <a:pt x="6941" y="16666"/>
                  <a:pt x="7254" y="16466"/>
                </a:cubicBezTo>
                <a:cubicBezTo>
                  <a:pt x="7566" y="16266"/>
                  <a:pt x="7566" y="15942"/>
                  <a:pt x="7254" y="15742"/>
                </a:cubicBezTo>
                <a:cubicBezTo>
                  <a:pt x="7097" y="15643"/>
                  <a:pt x="6893" y="15593"/>
                  <a:pt x="6688" y="15593"/>
                </a:cubicBezTo>
                <a:close/>
                <a:moveTo>
                  <a:pt x="8723" y="15593"/>
                </a:moveTo>
                <a:cubicBezTo>
                  <a:pt x="8518" y="15593"/>
                  <a:pt x="8314" y="15643"/>
                  <a:pt x="8158" y="15742"/>
                </a:cubicBezTo>
                <a:cubicBezTo>
                  <a:pt x="7845" y="15942"/>
                  <a:pt x="7845" y="16266"/>
                  <a:pt x="8158" y="16466"/>
                </a:cubicBezTo>
                <a:cubicBezTo>
                  <a:pt x="8470" y="16666"/>
                  <a:pt x="8976" y="16666"/>
                  <a:pt x="9288" y="16466"/>
                </a:cubicBezTo>
                <a:cubicBezTo>
                  <a:pt x="9601" y="16266"/>
                  <a:pt x="9601" y="15942"/>
                  <a:pt x="9288" y="15742"/>
                </a:cubicBezTo>
                <a:cubicBezTo>
                  <a:pt x="9132" y="15643"/>
                  <a:pt x="8928" y="15593"/>
                  <a:pt x="8723" y="15593"/>
                </a:cubicBezTo>
                <a:close/>
                <a:moveTo>
                  <a:pt x="10758" y="15593"/>
                </a:moveTo>
                <a:cubicBezTo>
                  <a:pt x="10553" y="15593"/>
                  <a:pt x="10349" y="15643"/>
                  <a:pt x="10192" y="15742"/>
                </a:cubicBezTo>
                <a:cubicBezTo>
                  <a:pt x="9880" y="15942"/>
                  <a:pt x="9880" y="16266"/>
                  <a:pt x="10192" y="16466"/>
                </a:cubicBezTo>
                <a:cubicBezTo>
                  <a:pt x="10505" y="16666"/>
                  <a:pt x="11010" y="16666"/>
                  <a:pt x="11323" y="16466"/>
                </a:cubicBezTo>
                <a:cubicBezTo>
                  <a:pt x="11635" y="16266"/>
                  <a:pt x="11635" y="15942"/>
                  <a:pt x="11323" y="15742"/>
                </a:cubicBezTo>
                <a:cubicBezTo>
                  <a:pt x="11167" y="15643"/>
                  <a:pt x="10962" y="15593"/>
                  <a:pt x="10758" y="15593"/>
                </a:cubicBezTo>
                <a:close/>
                <a:moveTo>
                  <a:pt x="12792" y="15593"/>
                </a:moveTo>
                <a:cubicBezTo>
                  <a:pt x="12588" y="15593"/>
                  <a:pt x="12383" y="15643"/>
                  <a:pt x="12227" y="15742"/>
                </a:cubicBezTo>
                <a:cubicBezTo>
                  <a:pt x="11915" y="15942"/>
                  <a:pt x="11915" y="16266"/>
                  <a:pt x="12227" y="16466"/>
                </a:cubicBezTo>
                <a:cubicBezTo>
                  <a:pt x="12539" y="16666"/>
                  <a:pt x="13045" y="16666"/>
                  <a:pt x="13357" y="16466"/>
                </a:cubicBezTo>
                <a:cubicBezTo>
                  <a:pt x="13670" y="16266"/>
                  <a:pt x="13670" y="15942"/>
                  <a:pt x="13357" y="15742"/>
                </a:cubicBezTo>
                <a:cubicBezTo>
                  <a:pt x="13201" y="15643"/>
                  <a:pt x="12997" y="15593"/>
                  <a:pt x="12792" y="15593"/>
                </a:cubicBezTo>
                <a:close/>
                <a:moveTo>
                  <a:pt x="14827" y="15593"/>
                </a:moveTo>
                <a:cubicBezTo>
                  <a:pt x="14622" y="15593"/>
                  <a:pt x="14418" y="15643"/>
                  <a:pt x="14262" y="15742"/>
                </a:cubicBezTo>
                <a:cubicBezTo>
                  <a:pt x="13949" y="15942"/>
                  <a:pt x="13949" y="16266"/>
                  <a:pt x="14262" y="16466"/>
                </a:cubicBezTo>
                <a:cubicBezTo>
                  <a:pt x="14574" y="16666"/>
                  <a:pt x="15080" y="16666"/>
                  <a:pt x="15392" y="16466"/>
                </a:cubicBezTo>
                <a:cubicBezTo>
                  <a:pt x="15704" y="16266"/>
                  <a:pt x="15704" y="15942"/>
                  <a:pt x="15392" y="15742"/>
                </a:cubicBezTo>
                <a:cubicBezTo>
                  <a:pt x="15236" y="15643"/>
                  <a:pt x="15032" y="15593"/>
                  <a:pt x="14827" y="15593"/>
                </a:cubicBezTo>
                <a:close/>
                <a:moveTo>
                  <a:pt x="4673" y="15658"/>
                </a:moveTo>
                <a:cubicBezTo>
                  <a:pt x="4494" y="15658"/>
                  <a:pt x="4315" y="15702"/>
                  <a:pt x="4179" y="15789"/>
                </a:cubicBezTo>
                <a:cubicBezTo>
                  <a:pt x="3907" y="15963"/>
                  <a:pt x="3907" y="16246"/>
                  <a:pt x="4179" y="16420"/>
                </a:cubicBezTo>
                <a:cubicBezTo>
                  <a:pt x="4452" y="16595"/>
                  <a:pt x="4893" y="16595"/>
                  <a:pt x="5166" y="16420"/>
                </a:cubicBezTo>
                <a:cubicBezTo>
                  <a:pt x="5438" y="16246"/>
                  <a:pt x="5438" y="15963"/>
                  <a:pt x="5166" y="15789"/>
                </a:cubicBezTo>
                <a:cubicBezTo>
                  <a:pt x="5030" y="15702"/>
                  <a:pt x="4851" y="15658"/>
                  <a:pt x="4673" y="15658"/>
                </a:cubicBezTo>
                <a:close/>
                <a:moveTo>
                  <a:pt x="16861" y="15658"/>
                </a:moveTo>
                <a:cubicBezTo>
                  <a:pt x="16683" y="15658"/>
                  <a:pt x="16504" y="15702"/>
                  <a:pt x="16368" y="15789"/>
                </a:cubicBezTo>
                <a:cubicBezTo>
                  <a:pt x="16096" y="15963"/>
                  <a:pt x="16096" y="16246"/>
                  <a:pt x="16368" y="16420"/>
                </a:cubicBezTo>
                <a:cubicBezTo>
                  <a:pt x="16641" y="16595"/>
                  <a:pt x="17082" y="16595"/>
                  <a:pt x="17355" y="16420"/>
                </a:cubicBezTo>
                <a:cubicBezTo>
                  <a:pt x="17627" y="16246"/>
                  <a:pt x="17627" y="15963"/>
                  <a:pt x="17355" y="15789"/>
                </a:cubicBezTo>
                <a:cubicBezTo>
                  <a:pt x="17219" y="15702"/>
                  <a:pt x="17040" y="15658"/>
                  <a:pt x="16861" y="15658"/>
                </a:cubicBezTo>
                <a:close/>
                <a:moveTo>
                  <a:pt x="2646" y="15706"/>
                </a:moveTo>
                <a:cubicBezTo>
                  <a:pt x="2487" y="15706"/>
                  <a:pt x="2327" y="15745"/>
                  <a:pt x="2206" y="15823"/>
                </a:cubicBezTo>
                <a:cubicBezTo>
                  <a:pt x="1963" y="15978"/>
                  <a:pt x="1963" y="16230"/>
                  <a:pt x="2206" y="16386"/>
                </a:cubicBezTo>
                <a:cubicBezTo>
                  <a:pt x="2329" y="16464"/>
                  <a:pt x="2491" y="16503"/>
                  <a:pt x="2652" y="16502"/>
                </a:cubicBezTo>
                <a:cubicBezTo>
                  <a:pt x="2813" y="16503"/>
                  <a:pt x="2974" y="16464"/>
                  <a:pt x="3097" y="16386"/>
                </a:cubicBezTo>
                <a:cubicBezTo>
                  <a:pt x="3340" y="16230"/>
                  <a:pt x="3340" y="15978"/>
                  <a:pt x="3097" y="15823"/>
                </a:cubicBezTo>
                <a:cubicBezTo>
                  <a:pt x="2974" y="15745"/>
                  <a:pt x="2813" y="15706"/>
                  <a:pt x="2652" y="15706"/>
                </a:cubicBezTo>
                <a:cubicBezTo>
                  <a:pt x="2650" y="15706"/>
                  <a:pt x="2648" y="15706"/>
                  <a:pt x="2646" y="15706"/>
                </a:cubicBezTo>
                <a:close/>
                <a:moveTo>
                  <a:pt x="18858" y="15706"/>
                </a:moveTo>
                <a:cubicBezTo>
                  <a:pt x="18699" y="15706"/>
                  <a:pt x="18540" y="15745"/>
                  <a:pt x="18418" y="15823"/>
                </a:cubicBezTo>
                <a:cubicBezTo>
                  <a:pt x="18175" y="15978"/>
                  <a:pt x="18175" y="16230"/>
                  <a:pt x="18418" y="16386"/>
                </a:cubicBezTo>
                <a:cubicBezTo>
                  <a:pt x="18661" y="16541"/>
                  <a:pt x="19056" y="16541"/>
                  <a:pt x="19299" y="16386"/>
                </a:cubicBezTo>
                <a:cubicBezTo>
                  <a:pt x="19542" y="16230"/>
                  <a:pt x="19542" y="15978"/>
                  <a:pt x="19299" y="15823"/>
                </a:cubicBezTo>
                <a:cubicBezTo>
                  <a:pt x="19177" y="15745"/>
                  <a:pt x="19018" y="15706"/>
                  <a:pt x="18858" y="15706"/>
                </a:cubicBezTo>
                <a:close/>
                <a:moveTo>
                  <a:pt x="6678" y="16810"/>
                </a:moveTo>
                <a:cubicBezTo>
                  <a:pt x="6473" y="16810"/>
                  <a:pt x="6268" y="16860"/>
                  <a:pt x="6111" y="16960"/>
                </a:cubicBezTo>
                <a:cubicBezTo>
                  <a:pt x="5799" y="17159"/>
                  <a:pt x="5799" y="17484"/>
                  <a:pt x="6111" y="17683"/>
                </a:cubicBezTo>
                <a:cubicBezTo>
                  <a:pt x="6424" y="17883"/>
                  <a:pt x="6931" y="17883"/>
                  <a:pt x="7243" y="17683"/>
                </a:cubicBezTo>
                <a:cubicBezTo>
                  <a:pt x="7555" y="17484"/>
                  <a:pt x="7555" y="17159"/>
                  <a:pt x="7243" y="16960"/>
                </a:cubicBezTo>
                <a:cubicBezTo>
                  <a:pt x="7087" y="16860"/>
                  <a:pt x="6882" y="16810"/>
                  <a:pt x="6678" y="16810"/>
                </a:cubicBezTo>
                <a:close/>
                <a:moveTo>
                  <a:pt x="8712" y="16810"/>
                </a:moveTo>
                <a:cubicBezTo>
                  <a:pt x="8508" y="16810"/>
                  <a:pt x="8302" y="16860"/>
                  <a:pt x="8146" y="16960"/>
                </a:cubicBezTo>
                <a:cubicBezTo>
                  <a:pt x="7834" y="17159"/>
                  <a:pt x="7834" y="17484"/>
                  <a:pt x="8146" y="17683"/>
                </a:cubicBezTo>
                <a:cubicBezTo>
                  <a:pt x="8458" y="17883"/>
                  <a:pt x="8965" y="17883"/>
                  <a:pt x="9278" y="17683"/>
                </a:cubicBezTo>
                <a:cubicBezTo>
                  <a:pt x="9590" y="17484"/>
                  <a:pt x="9590" y="17159"/>
                  <a:pt x="9278" y="16960"/>
                </a:cubicBezTo>
                <a:cubicBezTo>
                  <a:pt x="9121" y="16860"/>
                  <a:pt x="8917" y="16810"/>
                  <a:pt x="8712" y="16810"/>
                </a:cubicBezTo>
                <a:close/>
                <a:moveTo>
                  <a:pt x="10747" y="16810"/>
                </a:moveTo>
                <a:cubicBezTo>
                  <a:pt x="10542" y="16810"/>
                  <a:pt x="10337" y="16860"/>
                  <a:pt x="10181" y="16960"/>
                </a:cubicBezTo>
                <a:cubicBezTo>
                  <a:pt x="9868" y="17159"/>
                  <a:pt x="9868" y="17484"/>
                  <a:pt x="10181" y="17683"/>
                </a:cubicBezTo>
                <a:cubicBezTo>
                  <a:pt x="10493" y="17883"/>
                  <a:pt x="11000" y="17883"/>
                  <a:pt x="11312" y="17683"/>
                </a:cubicBezTo>
                <a:cubicBezTo>
                  <a:pt x="11625" y="17484"/>
                  <a:pt x="11625" y="17159"/>
                  <a:pt x="11312" y="16960"/>
                </a:cubicBezTo>
                <a:cubicBezTo>
                  <a:pt x="11156" y="16860"/>
                  <a:pt x="10952" y="16810"/>
                  <a:pt x="10747" y="16810"/>
                </a:cubicBezTo>
                <a:close/>
                <a:moveTo>
                  <a:pt x="12782" y="16810"/>
                </a:moveTo>
                <a:cubicBezTo>
                  <a:pt x="12577" y="16810"/>
                  <a:pt x="12371" y="16860"/>
                  <a:pt x="12215" y="16960"/>
                </a:cubicBezTo>
                <a:cubicBezTo>
                  <a:pt x="11903" y="17159"/>
                  <a:pt x="11903" y="17484"/>
                  <a:pt x="12215" y="17683"/>
                </a:cubicBezTo>
                <a:cubicBezTo>
                  <a:pt x="12528" y="17883"/>
                  <a:pt x="13034" y="17883"/>
                  <a:pt x="13347" y="17683"/>
                </a:cubicBezTo>
                <a:cubicBezTo>
                  <a:pt x="13659" y="17484"/>
                  <a:pt x="13659" y="17159"/>
                  <a:pt x="13347" y="16960"/>
                </a:cubicBezTo>
                <a:cubicBezTo>
                  <a:pt x="13191" y="16860"/>
                  <a:pt x="12986" y="16810"/>
                  <a:pt x="12782" y="16810"/>
                </a:cubicBezTo>
                <a:close/>
                <a:moveTo>
                  <a:pt x="14816" y="16810"/>
                </a:moveTo>
                <a:cubicBezTo>
                  <a:pt x="14612" y="16810"/>
                  <a:pt x="14406" y="16860"/>
                  <a:pt x="14250" y="16960"/>
                </a:cubicBezTo>
                <a:cubicBezTo>
                  <a:pt x="13938" y="17159"/>
                  <a:pt x="13938" y="17484"/>
                  <a:pt x="14250" y="17683"/>
                </a:cubicBezTo>
                <a:cubicBezTo>
                  <a:pt x="14562" y="17883"/>
                  <a:pt x="15069" y="17883"/>
                  <a:pt x="15381" y="17683"/>
                </a:cubicBezTo>
                <a:cubicBezTo>
                  <a:pt x="15694" y="17484"/>
                  <a:pt x="15694" y="17159"/>
                  <a:pt x="15381" y="16960"/>
                </a:cubicBezTo>
                <a:cubicBezTo>
                  <a:pt x="15225" y="16860"/>
                  <a:pt x="15021" y="16810"/>
                  <a:pt x="14816" y="16810"/>
                </a:cubicBezTo>
                <a:close/>
                <a:moveTo>
                  <a:pt x="4662" y="16875"/>
                </a:moveTo>
                <a:cubicBezTo>
                  <a:pt x="4483" y="16875"/>
                  <a:pt x="4305" y="16919"/>
                  <a:pt x="4169" y="17006"/>
                </a:cubicBezTo>
                <a:cubicBezTo>
                  <a:pt x="3896" y="17181"/>
                  <a:pt x="3896" y="17463"/>
                  <a:pt x="4169" y="17637"/>
                </a:cubicBezTo>
                <a:cubicBezTo>
                  <a:pt x="4441" y="17812"/>
                  <a:pt x="4883" y="17812"/>
                  <a:pt x="5155" y="17637"/>
                </a:cubicBezTo>
                <a:cubicBezTo>
                  <a:pt x="5428" y="17463"/>
                  <a:pt x="5428" y="17181"/>
                  <a:pt x="5155" y="17006"/>
                </a:cubicBezTo>
                <a:cubicBezTo>
                  <a:pt x="5019" y="16919"/>
                  <a:pt x="4841" y="16875"/>
                  <a:pt x="4662" y="16875"/>
                </a:cubicBezTo>
                <a:close/>
                <a:moveTo>
                  <a:pt x="16851" y="16875"/>
                </a:moveTo>
                <a:cubicBezTo>
                  <a:pt x="16672" y="16875"/>
                  <a:pt x="16494" y="16919"/>
                  <a:pt x="16358" y="17006"/>
                </a:cubicBezTo>
                <a:cubicBezTo>
                  <a:pt x="16085" y="17181"/>
                  <a:pt x="16085" y="17463"/>
                  <a:pt x="16358" y="17637"/>
                </a:cubicBezTo>
                <a:cubicBezTo>
                  <a:pt x="16630" y="17812"/>
                  <a:pt x="17072" y="17812"/>
                  <a:pt x="17344" y="17637"/>
                </a:cubicBezTo>
                <a:cubicBezTo>
                  <a:pt x="17617" y="17463"/>
                  <a:pt x="17617" y="17181"/>
                  <a:pt x="17344" y="17006"/>
                </a:cubicBezTo>
                <a:cubicBezTo>
                  <a:pt x="17208" y="16919"/>
                  <a:pt x="17029" y="16875"/>
                  <a:pt x="16851" y="16875"/>
                </a:cubicBezTo>
                <a:close/>
                <a:moveTo>
                  <a:pt x="6678" y="18092"/>
                </a:moveTo>
                <a:cubicBezTo>
                  <a:pt x="6473" y="18092"/>
                  <a:pt x="6268" y="18142"/>
                  <a:pt x="6111" y="18242"/>
                </a:cubicBezTo>
                <a:cubicBezTo>
                  <a:pt x="5799" y="18442"/>
                  <a:pt x="5799" y="18766"/>
                  <a:pt x="6111" y="18966"/>
                </a:cubicBezTo>
                <a:cubicBezTo>
                  <a:pt x="6424" y="19166"/>
                  <a:pt x="6931" y="19166"/>
                  <a:pt x="7243" y="18966"/>
                </a:cubicBezTo>
                <a:cubicBezTo>
                  <a:pt x="7555" y="18766"/>
                  <a:pt x="7555" y="18442"/>
                  <a:pt x="7243" y="18242"/>
                </a:cubicBezTo>
                <a:cubicBezTo>
                  <a:pt x="7087" y="18142"/>
                  <a:pt x="6882" y="18092"/>
                  <a:pt x="6678" y="18092"/>
                </a:cubicBezTo>
                <a:close/>
                <a:moveTo>
                  <a:pt x="8712" y="18092"/>
                </a:moveTo>
                <a:cubicBezTo>
                  <a:pt x="8508" y="18092"/>
                  <a:pt x="8302" y="18142"/>
                  <a:pt x="8146" y="18242"/>
                </a:cubicBezTo>
                <a:cubicBezTo>
                  <a:pt x="7834" y="18442"/>
                  <a:pt x="7834" y="18766"/>
                  <a:pt x="8146" y="18966"/>
                </a:cubicBezTo>
                <a:cubicBezTo>
                  <a:pt x="8458" y="19166"/>
                  <a:pt x="8965" y="19166"/>
                  <a:pt x="9278" y="18966"/>
                </a:cubicBezTo>
                <a:cubicBezTo>
                  <a:pt x="9590" y="18766"/>
                  <a:pt x="9590" y="18442"/>
                  <a:pt x="9278" y="18242"/>
                </a:cubicBezTo>
                <a:cubicBezTo>
                  <a:pt x="9121" y="18142"/>
                  <a:pt x="8917" y="18092"/>
                  <a:pt x="8712" y="18092"/>
                </a:cubicBezTo>
                <a:close/>
                <a:moveTo>
                  <a:pt x="10747" y="18092"/>
                </a:moveTo>
                <a:cubicBezTo>
                  <a:pt x="10542" y="18092"/>
                  <a:pt x="10337" y="18142"/>
                  <a:pt x="10181" y="18242"/>
                </a:cubicBezTo>
                <a:cubicBezTo>
                  <a:pt x="9868" y="18442"/>
                  <a:pt x="9868" y="18766"/>
                  <a:pt x="10181" y="18966"/>
                </a:cubicBezTo>
                <a:cubicBezTo>
                  <a:pt x="10493" y="19166"/>
                  <a:pt x="11000" y="19166"/>
                  <a:pt x="11312" y="18966"/>
                </a:cubicBezTo>
                <a:cubicBezTo>
                  <a:pt x="11625" y="18766"/>
                  <a:pt x="11625" y="18442"/>
                  <a:pt x="11312" y="18242"/>
                </a:cubicBezTo>
                <a:cubicBezTo>
                  <a:pt x="11156" y="18142"/>
                  <a:pt x="10952" y="18092"/>
                  <a:pt x="10747" y="18092"/>
                </a:cubicBezTo>
                <a:close/>
                <a:moveTo>
                  <a:pt x="12782" y="18092"/>
                </a:moveTo>
                <a:cubicBezTo>
                  <a:pt x="12577" y="18092"/>
                  <a:pt x="12371" y="18142"/>
                  <a:pt x="12215" y="18242"/>
                </a:cubicBezTo>
                <a:cubicBezTo>
                  <a:pt x="11903" y="18442"/>
                  <a:pt x="11903" y="18766"/>
                  <a:pt x="12215" y="18966"/>
                </a:cubicBezTo>
                <a:cubicBezTo>
                  <a:pt x="12528" y="19166"/>
                  <a:pt x="13034" y="19166"/>
                  <a:pt x="13347" y="18966"/>
                </a:cubicBezTo>
                <a:cubicBezTo>
                  <a:pt x="13659" y="18766"/>
                  <a:pt x="13659" y="18442"/>
                  <a:pt x="13347" y="18242"/>
                </a:cubicBezTo>
                <a:cubicBezTo>
                  <a:pt x="13191" y="18142"/>
                  <a:pt x="12986" y="18092"/>
                  <a:pt x="12782" y="18092"/>
                </a:cubicBezTo>
                <a:close/>
                <a:moveTo>
                  <a:pt x="14827" y="18092"/>
                </a:moveTo>
                <a:cubicBezTo>
                  <a:pt x="14622" y="18092"/>
                  <a:pt x="14418" y="18142"/>
                  <a:pt x="14262" y="18242"/>
                </a:cubicBezTo>
                <a:cubicBezTo>
                  <a:pt x="13949" y="18442"/>
                  <a:pt x="13949" y="18766"/>
                  <a:pt x="14262" y="18966"/>
                </a:cubicBezTo>
                <a:cubicBezTo>
                  <a:pt x="14574" y="19166"/>
                  <a:pt x="15080" y="19166"/>
                  <a:pt x="15392" y="18966"/>
                </a:cubicBezTo>
                <a:cubicBezTo>
                  <a:pt x="15704" y="18766"/>
                  <a:pt x="15704" y="18442"/>
                  <a:pt x="15392" y="18242"/>
                </a:cubicBezTo>
                <a:cubicBezTo>
                  <a:pt x="15236" y="18142"/>
                  <a:pt x="15032" y="18092"/>
                  <a:pt x="14827" y="18092"/>
                </a:cubicBezTo>
                <a:close/>
                <a:moveTo>
                  <a:pt x="8723" y="19280"/>
                </a:moveTo>
                <a:cubicBezTo>
                  <a:pt x="8518" y="19280"/>
                  <a:pt x="8314" y="19330"/>
                  <a:pt x="8158" y="19430"/>
                </a:cubicBezTo>
                <a:cubicBezTo>
                  <a:pt x="7845" y="19630"/>
                  <a:pt x="7845" y="19954"/>
                  <a:pt x="8158" y="20154"/>
                </a:cubicBezTo>
                <a:cubicBezTo>
                  <a:pt x="8470" y="20354"/>
                  <a:pt x="8976" y="20354"/>
                  <a:pt x="9288" y="20154"/>
                </a:cubicBezTo>
                <a:cubicBezTo>
                  <a:pt x="9601" y="19954"/>
                  <a:pt x="9601" y="19630"/>
                  <a:pt x="9288" y="19430"/>
                </a:cubicBezTo>
                <a:cubicBezTo>
                  <a:pt x="9132" y="19330"/>
                  <a:pt x="8928" y="19280"/>
                  <a:pt x="8723" y="19280"/>
                </a:cubicBezTo>
                <a:close/>
                <a:moveTo>
                  <a:pt x="10758" y="19280"/>
                </a:moveTo>
                <a:cubicBezTo>
                  <a:pt x="10553" y="19280"/>
                  <a:pt x="10349" y="19330"/>
                  <a:pt x="10192" y="19430"/>
                </a:cubicBezTo>
                <a:cubicBezTo>
                  <a:pt x="9880" y="19630"/>
                  <a:pt x="9880" y="19954"/>
                  <a:pt x="10192" y="20154"/>
                </a:cubicBezTo>
                <a:cubicBezTo>
                  <a:pt x="10505" y="20354"/>
                  <a:pt x="11010" y="20354"/>
                  <a:pt x="11323" y="20154"/>
                </a:cubicBezTo>
                <a:cubicBezTo>
                  <a:pt x="11635" y="19954"/>
                  <a:pt x="11635" y="19630"/>
                  <a:pt x="11323" y="19430"/>
                </a:cubicBezTo>
                <a:cubicBezTo>
                  <a:pt x="11167" y="19330"/>
                  <a:pt x="10962" y="19280"/>
                  <a:pt x="10758" y="19280"/>
                </a:cubicBezTo>
                <a:close/>
                <a:moveTo>
                  <a:pt x="12792" y="19280"/>
                </a:moveTo>
                <a:cubicBezTo>
                  <a:pt x="12588" y="19280"/>
                  <a:pt x="12383" y="19330"/>
                  <a:pt x="12227" y="19430"/>
                </a:cubicBezTo>
                <a:cubicBezTo>
                  <a:pt x="11915" y="19630"/>
                  <a:pt x="11915" y="19954"/>
                  <a:pt x="12227" y="20154"/>
                </a:cubicBezTo>
                <a:cubicBezTo>
                  <a:pt x="12539" y="20354"/>
                  <a:pt x="13045" y="20354"/>
                  <a:pt x="13357" y="20154"/>
                </a:cubicBezTo>
                <a:cubicBezTo>
                  <a:pt x="13670" y="19954"/>
                  <a:pt x="13670" y="19630"/>
                  <a:pt x="13357" y="19430"/>
                </a:cubicBezTo>
                <a:cubicBezTo>
                  <a:pt x="13201" y="19330"/>
                  <a:pt x="12997" y="19280"/>
                  <a:pt x="12792" y="19280"/>
                </a:cubicBezTo>
                <a:close/>
                <a:moveTo>
                  <a:pt x="10766" y="20527"/>
                </a:moveTo>
                <a:cubicBezTo>
                  <a:pt x="10561" y="20527"/>
                  <a:pt x="10356" y="20577"/>
                  <a:pt x="10199" y="20676"/>
                </a:cubicBezTo>
                <a:cubicBezTo>
                  <a:pt x="9887" y="20876"/>
                  <a:pt x="9887" y="21200"/>
                  <a:pt x="10199" y="21400"/>
                </a:cubicBezTo>
                <a:cubicBezTo>
                  <a:pt x="10512" y="21600"/>
                  <a:pt x="11019" y="21600"/>
                  <a:pt x="11331" y="21400"/>
                </a:cubicBezTo>
                <a:cubicBezTo>
                  <a:pt x="11643" y="21200"/>
                  <a:pt x="11643" y="20876"/>
                  <a:pt x="11331" y="20676"/>
                </a:cubicBezTo>
                <a:cubicBezTo>
                  <a:pt x="11175" y="20577"/>
                  <a:pt x="10971" y="20527"/>
                  <a:pt x="10766" y="20527"/>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latin typeface="Calibri" panose="020F0502020204030204" charset="0"/>
              <a:ea typeface="Calibri" panose="020F0502020204030204" charset="0"/>
              <a:cs typeface="Calibri" panose="020F0502020204030204" charset="0"/>
            </a:endParaRPr>
          </a:p>
        </p:txBody>
      </p:sp>
      <p:sp>
        <p:nvSpPr>
          <p:cNvPr id="75" name="Lorem ipsum dolor sit amet, consectetur adipisg elit, sed do eiusmod tempor incididunt ut labore et dolore magna aliqua. Ut enim ad minim vem, quis nostrud exercitation ullamco laboris nisi ut aliquip ex ea commo consequat. Duis aute irure dolor in reprehenderit in voluptate in velit esse cillum dolore eu fugiat nulla pariatur. Excepteur sint occaecat cupidatat non proident, sunt in culpa qui officia deserunt qui mollit anim id est natus error sit voluptatem accusantium doloue"/>
          <p:cNvSpPr txBox="1"/>
          <p:nvPr/>
        </p:nvSpPr>
        <p:spPr>
          <a:xfrm>
            <a:off x="14380210" y="5372100"/>
            <a:ext cx="7611110" cy="3897630"/>
          </a:xfrm>
          <a:prstGeom prst="rect">
            <a:avLst/>
          </a:prstGeom>
          <a:noFill/>
          <a:ln w="12700" cap="flat">
            <a:noFill/>
            <a:miter lim="400000"/>
          </a:ln>
          <a:effec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nSpc>
                <a:spcPct val="100000"/>
              </a:lnSpc>
            </a:pPr>
            <a:r>
              <a:rPr sz="3600">
                <a:latin typeface="Calibri" panose="020F0502020204030204" charset="0"/>
                <a:ea typeface="Calibri" panose="020F0502020204030204" charset="0"/>
                <a:cs typeface="Calibri" panose="020F0502020204030204" charset="0"/>
              </a:rPr>
              <a:t>• Weird behaving</a:t>
            </a:r>
            <a:endParaRPr sz="3600">
              <a:latin typeface="Calibri" panose="020F0502020204030204" charset="0"/>
              <a:ea typeface="Calibri" panose="020F0502020204030204" charset="0"/>
              <a:cs typeface="Calibri" panose="020F0502020204030204" charset="0"/>
            </a:endParaRPr>
          </a:p>
          <a:p>
            <a:pPr>
              <a:lnSpc>
                <a:spcPct val="100000"/>
              </a:lnSpc>
            </a:pPr>
            <a:r>
              <a:rPr sz="3600">
                <a:latin typeface="Calibri" panose="020F0502020204030204" charset="0"/>
                <a:ea typeface="Calibri" panose="020F0502020204030204" charset="0"/>
                <a:cs typeface="Calibri" panose="020F0502020204030204" charset="0"/>
              </a:rPr>
              <a:t>• Clearfix</a:t>
            </a:r>
            <a:endParaRPr sz="3600">
              <a:latin typeface="Calibri" panose="020F0502020204030204" charset="0"/>
              <a:ea typeface="Calibri" panose="020F0502020204030204" charset="0"/>
              <a:cs typeface="Calibri" panose="020F0502020204030204" charset="0"/>
            </a:endParaRPr>
          </a:p>
          <a:p>
            <a:pPr>
              <a:lnSpc>
                <a:spcPct val="100000"/>
              </a:lnSpc>
            </a:pPr>
            <a:r>
              <a:rPr sz="3600">
                <a:latin typeface="Calibri" panose="020F0502020204030204" charset="0"/>
                <a:ea typeface="Calibri" panose="020F0502020204030204" charset="0"/>
                <a:cs typeface="Calibri" panose="020F0502020204030204" charset="0"/>
              </a:rPr>
              <a:t>• Cross- browser issues</a:t>
            </a:r>
            <a:endParaRPr sz="3600">
              <a:latin typeface="Calibri" panose="020F0502020204030204" charset="0"/>
              <a:ea typeface="Calibri" panose="020F0502020204030204" charset="0"/>
              <a:cs typeface="Calibri" panose="020F0502020204030204" charset="0"/>
            </a:endParaRPr>
          </a:p>
          <a:p>
            <a:pPr>
              <a:lnSpc>
                <a:spcPct val="100000"/>
              </a:lnSpc>
            </a:pPr>
            <a:r>
              <a:rPr sz="3600">
                <a:latin typeface="Calibri" panose="020F0502020204030204" charset="0"/>
                <a:ea typeface="Calibri" panose="020F0502020204030204" charset="0"/>
                <a:cs typeface="Calibri" panose="020F0502020204030204" charset="0"/>
              </a:rPr>
              <a:t>• Parent container breaking</a:t>
            </a:r>
            <a:endParaRPr sz="3600">
              <a:latin typeface="Calibri" panose="020F0502020204030204" charset="0"/>
              <a:ea typeface="Calibri" panose="020F0502020204030204" charset="0"/>
              <a:cs typeface="Calibri" panose="020F0502020204030204" charset="0"/>
            </a:endParaRPr>
          </a:p>
          <a:p>
            <a:pPr>
              <a:lnSpc>
                <a:spcPct val="100000"/>
              </a:lnSpc>
            </a:pPr>
            <a:r>
              <a:rPr sz="3600">
                <a:latin typeface="Calibri" panose="020F0502020204030204" charset="0"/>
                <a:ea typeface="Calibri" panose="020F0502020204030204" charset="0"/>
                <a:cs typeface="Calibri" panose="020F0502020204030204" charset="0"/>
              </a:rPr>
              <a:t>• Content spill over</a:t>
            </a:r>
            <a:endParaRPr sz="3600">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624524"/>
            <a:ext cx="9112250" cy="1116965"/>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zh-CN" altLang="en-US" sz="6600">
                <a:latin typeface="Calibri" panose="020F0502020204030204" charset="0"/>
                <a:ea typeface="Calibri" panose="020F0502020204030204" charset="0"/>
                <a:cs typeface="Calibri" panose="020F0502020204030204" charset="0"/>
              </a:rPr>
              <a:t>Floats and Issues</a:t>
            </a:r>
            <a:endParaRPr lang="zh-CN" altLang="en-US" sz="66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latin typeface="Calibri" panose="020F0502020204030204" charset="0"/>
              <a:ea typeface="Calibri" panose="020F0502020204030204" charset="0"/>
              <a:cs typeface="Calibri" panose="020F0502020204030204"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11" name="Кружок"/>
          <p:cNvSpPr/>
          <p:nvPr/>
        </p:nvSpPr>
        <p:spPr>
          <a:xfrm>
            <a:off x="3435480" y="1785887"/>
            <a:ext cx="10652671" cy="10652672"/>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112"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lit esse cillum dolore eu fugiat nulla pariatur. Excepteur sint occaecat c idatat non proident, sunt in culpa qui officia deserunt mollit anim id est laborum.…"/>
          <p:cNvSpPr txBox="1"/>
          <p:nvPr/>
        </p:nvSpPr>
        <p:spPr>
          <a:xfrm>
            <a:off x="11443970" y="4650740"/>
            <a:ext cx="10913110" cy="4415155"/>
          </a:xfrm>
          <a:prstGeom prst="rect">
            <a:avLst/>
          </a:prstGeom>
          <a:ln w="12700">
            <a:miter lim="400000"/>
          </a:ln>
        </p:spPr>
        <p:txBody>
          <a:bodyPr wrap="square" lIns="50800" tIns="50800" rIns="50800" bIns="50800">
            <a:spAutoFit/>
          </a:bodyPr>
          <a:lstStyle/>
          <a:p>
            <a:pPr marL="457200" indent="-457200" algn="l">
              <a:lnSpc>
                <a:spcPct val="120000"/>
              </a:lnSpc>
              <a:spcBef>
                <a:spcPts val="2000"/>
              </a:spcBef>
              <a:buFont typeface="Arial" panose="020B0604020202020204" pitchFamily="34" charset="0"/>
              <a:buChar char="•"/>
              <a:defRPr sz="2600" b="0">
                <a:solidFill>
                  <a:srgbClr val="646979"/>
                </a:solidFill>
                <a:latin typeface="Open Sans"/>
                <a:ea typeface="Open Sans"/>
                <a:cs typeface="Open Sans"/>
                <a:sym typeface="Open Sans"/>
              </a:defRPr>
            </a:pPr>
            <a:r>
              <a:rPr sz="4800">
                <a:latin typeface="Calibri" panose="020F0502020204030204" charset="0"/>
                <a:ea typeface="Calibri" panose="020F0502020204030204" charset="0"/>
                <a:cs typeface="Calibri" panose="020F0502020204030204" charset="0"/>
              </a:rPr>
              <a:t>Flexible parent container </a:t>
            </a:r>
            <a:endParaRPr sz="4800">
              <a:latin typeface="Calibri" panose="020F0502020204030204" charset="0"/>
              <a:ea typeface="Calibri" panose="020F0502020204030204" charset="0"/>
              <a:cs typeface="Calibri" panose="020F0502020204030204" charset="0"/>
            </a:endParaRPr>
          </a:p>
          <a:p>
            <a:pPr marL="457200" indent="-457200" algn="l">
              <a:lnSpc>
                <a:spcPct val="120000"/>
              </a:lnSpc>
              <a:spcBef>
                <a:spcPts val="2000"/>
              </a:spcBef>
              <a:buFont typeface="Arial" panose="020B0604020202020204" pitchFamily="34" charset="0"/>
              <a:buChar char="•"/>
              <a:defRPr sz="2600" b="0">
                <a:solidFill>
                  <a:srgbClr val="646979"/>
                </a:solidFill>
                <a:latin typeface="Open Sans"/>
                <a:ea typeface="Open Sans"/>
                <a:cs typeface="Open Sans"/>
                <a:sym typeface="Open Sans"/>
              </a:defRPr>
            </a:pPr>
            <a:r>
              <a:rPr sz="4800">
                <a:latin typeface="Calibri" panose="020F0502020204030204" charset="0"/>
                <a:ea typeface="Calibri" panose="020F0502020204030204" charset="0"/>
                <a:cs typeface="Calibri" panose="020F0502020204030204" charset="0"/>
              </a:rPr>
              <a:t>No floats Hack</a:t>
            </a:r>
            <a:endParaRPr sz="4800">
              <a:latin typeface="Calibri" panose="020F0502020204030204" charset="0"/>
              <a:ea typeface="Calibri" panose="020F0502020204030204" charset="0"/>
              <a:cs typeface="Calibri" panose="020F0502020204030204" charset="0"/>
            </a:endParaRPr>
          </a:p>
          <a:p>
            <a:pPr marL="457200" indent="-457200" algn="l">
              <a:lnSpc>
                <a:spcPct val="120000"/>
              </a:lnSpc>
              <a:spcBef>
                <a:spcPts val="2000"/>
              </a:spcBef>
              <a:buFont typeface="Arial" panose="020B0604020202020204" pitchFamily="34" charset="0"/>
              <a:buChar char="•"/>
              <a:defRPr sz="2600" b="0">
                <a:solidFill>
                  <a:srgbClr val="646979"/>
                </a:solidFill>
                <a:latin typeface="Open Sans"/>
                <a:ea typeface="Open Sans"/>
                <a:cs typeface="Open Sans"/>
                <a:sym typeface="Open Sans"/>
              </a:defRPr>
            </a:pPr>
            <a:r>
              <a:rPr sz="4800">
                <a:latin typeface="Calibri" panose="020F0502020204030204" charset="0"/>
                <a:ea typeface="Calibri" panose="020F0502020204030204" charset="0"/>
                <a:cs typeface="Calibri" panose="020F0502020204030204" charset="0"/>
              </a:rPr>
              <a:t>no clear fix</a:t>
            </a:r>
            <a:endParaRPr sz="4800">
              <a:latin typeface="Calibri" panose="020F0502020204030204" charset="0"/>
              <a:ea typeface="Calibri" panose="020F0502020204030204" charset="0"/>
              <a:cs typeface="Calibri" panose="020F0502020204030204" charset="0"/>
            </a:endParaRPr>
          </a:p>
          <a:p>
            <a:pPr marL="457200" indent="-457200" algn="l">
              <a:lnSpc>
                <a:spcPct val="120000"/>
              </a:lnSpc>
              <a:spcBef>
                <a:spcPts val="2000"/>
              </a:spcBef>
              <a:buFont typeface="Arial" panose="020B0604020202020204" pitchFamily="34" charset="0"/>
              <a:buChar char="•"/>
              <a:defRPr sz="2600" b="0">
                <a:solidFill>
                  <a:srgbClr val="646979"/>
                </a:solidFill>
                <a:latin typeface="Open Sans"/>
                <a:ea typeface="Open Sans"/>
                <a:cs typeface="Open Sans"/>
                <a:sym typeface="Open Sans"/>
              </a:defRPr>
            </a:pPr>
            <a:r>
              <a:rPr sz="4800">
                <a:latin typeface="Calibri" panose="020F0502020204030204" charset="0"/>
                <a:ea typeface="Calibri" panose="020F0502020204030204" charset="0"/>
                <a:cs typeface="Calibri" panose="020F0502020204030204" charset="0"/>
              </a:rPr>
              <a:t>adjustable child container</a:t>
            </a:r>
            <a:endParaRPr sz="4800">
              <a:latin typeface="Calibri" panose="020F0502020204030204" charset="0"/>
              <a:ea typeface="Calibri" panose="020F0502020204030204" charset="0"/>
              <a:cs typeface="Calibri" panose="020F0502020204030204" charset="0"/>
            </a:endParaRPr>
          </a:p>
        </p:txBody>
      </p:sp>
      <p:grpSp>
        <p:nvGrpSpPr>
          <p:cNvPr id="115" name="Группа"/>
          <p:cNvGrpSpPr/>
          <p:nvPr/>
        </p:nvGrpSpPr>
        <p:grpSpPr>
          <a:xfrm>
            <a:off x="2394564" y="4964341"/>
            <a:ext cx="7278370" cy="4037344"/>
            <a:chOff x="0" y="559753"/>
            <a:chExt cx="7278369" cy="4037343"/>
          </a:xfrm>
        </p:grpSpPr>
        <p:sp>
          <p:nvSpPr>
            <p:cNvPr id="113" name="Title text slide"/>
            <p:cNvSpPr txBox="1"/>
            <p:nvPr/>
          </p:nvSpPr>
          <p:spPr>
            <a:xfrm>
              <a:off x="0" y="559753"/>
              <a:ext cx="7278369" cy="2563494"/>
            </a:xfrm>
            <a:prstGeom prst="rect">
              <a:avLst/>
            </a:prstGeom>
            <a:noFill/>
            <a:ln w="12700" cap="flat">
              <a:noFill/>
              <a:miter lim="400000"/>
            </a:ln>
            <a:effectLst/>
          </p:spPr>
          <p:txBody>
            <a:bodyPr wrap="square" lIns="50800" tIns="50800" rIns="50800" bIns="50800" numCol="1" anchor="ctr">
              <a:spAutoFit/>
            </a:bodyPr>
            <a:lstStyle>
              <a:lvl1pPr algn="l">
                <a:defRPr sz="12000" b="0">
                  <a:solidFill>
                    <a:srgbClr val="31333D"/>
                  </a:solidFill>
                  <a:latin typeface="Maven Pro Medium"/>
                  <a:ea typeface="Maven Pro Medium"/>
                  <a:cs typeface="Maven Pro Medium"/>
                  <a:sym typeface="Maven Pro Medium"/>
                </a:defRPr>
              </a:lvl1pPr>
            </a:lstStyle>
            <a:p>
              <a:r>
                <a:rPr sz="8000">
                  <a:latin typeface="Calibri" panose="020F0502020204030204" charset="0"/>
                  <a:ea typeface="Calibri" panose="020F0502020204030204" charset="0"/>
                  <a:cs typeface="Calibri" panose="020F0502020204030204" charset="0"/>
                </a:rPr>
                <a:t>What you want to change?</a:t>
              </a:r>
              <a:endParaRPr sz="8000">
                <a:latin typeface="Calibri" panose="020F0502020204030204" charset="0"/>
                <a:ea typeface="Calibri" panose="020F0502020204030204" charset="0"/>
                <a:cs typeface="Calibri" panose="020F0502020204030204" charset="0"/>
              </a:endParaRPr>
            </a:p>
          </p:txBody>
        </p:sp>
        <p:sp>
          <p:nvSpPr>
            <p:cNvPr id="114" name="Фигура"/>
            <p:cNvSpPr/>
            <p:nvPr/>
          </p:nvSpPr>
          <p:spPr>
            <a:xfrm>
              <a:off x="81804" y="4036423"/>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grpSp>
      <p:sp>
        <p:nvSpPr>
          <p:cNvPr id="82" name="Numbered List"/>
          <p:cNvSpPr txBox="1"/>
          <p:nvPr/>
        </p:nvSpPr>
        <p:spPr>
          <a:xfrm>
            <a:off x="7635240" y="588329"/>
            <a:ext cx="9112250" cy="1116965"/>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en-US" altLang="zh-CN" sz="6600">
                <a:latin typeface="Calibri" panose="020F0502020204030204" charset="0"/>
                <a:ea typeface="Calibri" panose="020F0502020204030204" charset="0"/>
                <a:cs typeface="Calibri" panose="020F0502020204030204" charset="0"/>
              </a:rPr>
              <a:t>Floats and Issues</a:t>
            </a:r>
            <a:endParaRPr lang="en-US" altLang="zh-CN" sz="66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latin typeface="Calibri" panose="020F0502020204030204" charset="0"/>
              <a:ea typeface="Calibri" panose="020F0502020204030204" charset="0"/>
              <a:cs typeface="Calibri" panose="020F050202020403020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text slide"/>
          <p:cNvSpPr txBox="1"/>
          <p:nvPr/>
        </p:nvSpPr>
        <p:spPr>
          <a:xfrm>
            <a:off x="2394564" y="3484823"/>
            <a:ext cx="9112176" cy="1332230"/>
          </a:xfrm>
          <a:prstGeom prst="rect">
            <a:avLst/>
          </a:prstGeom>
          <a:ln w="12700">
            <a:miter lim="400000"/>
          </a:ln>
        </p:spPr>
        <p:txBody>
          <a:bodyPr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What is Flex?</a:t>
            </a:r>
            <a:endParaRPr>
              <a:latin typeface="Calibri" panose="020F0502020204030204" charset="0"/>
              <a:ea typeface="Calibri" panose="020F0502020204030204" charset="0"/>
              <a:cs typeface="Calibri" panose="020F0502020204030204" charset="0"/>
            </a:endParaRPr>
          </a:p>
        </p:txBody>
      </p:sp>
      <p:sp>
        <p:nvSpPr>
          <p:cNvPr id="118" name="Фигура"/>
          <p:cNvSpPr/>
          <p:nvPr/>
        </p:nvSpPr>
        <p:spPr>
          <a:xfrm>
            <a:off x="2476369" y="5329860"/>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119" name="Lorem ipsum dolor sit amet, consectetur adipiscing elit, sed do eiusmod tempor incididunt ut labore et dolore magna aliqua. Ut enim ad minim veniam, quis nostrud exercitation ullamco laboris nisi ut aliquip ex ea comm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 voluptatem quia voluptas sit aspernatur aut odit aut fugit"/>
          <p:cNvSpPr txBox="1"/>
          <p:nvPr/>
        </p:nvSpPr>
        <p:spPr>
          <a:xfrm>
            <a:off x="2451369" y="6409055"/>
            <a:ext cx="8998565" cy="5774690"/>
          </a:xfrm>
          <a:prstGeom prst="rect">
            <a:avLst/>
          </a:prstGeom>
          <a:ln w="12700">
            <a:miter lim="400000"/>
          </a:ln>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marL="457200" indent="-457200">
              <a:lnSpc>
                <a:spcPct val="100000"/>
              </a:lnSpc>
              <a:buFont typeface="Arial" panose="020B0604020202020204" pitchFamily="34" charset="0"/>
              <a:buChar char="•"/>
            </a:pPr>
            <a:r>
              <a:rPr sz="2800">
                <a:latin typeface="Calibri" panose="020F0502020204030204" charset="0"/>
                <a:ea typeface="Calibri" panose="020F0502020204030204" charset="0"/>
                <a:cs typeface="Calibri" panose="020F0502020204030204" charset="0"/>
              </a:rPr>
              <a:t>Flexbox or Flexible box is the css3 property </a:t>
            </a:r>
            <a:endParaRPr sz="2800">
              <a:latin typeface="Calibri" panose="020F0502020204030204" charset="0"/>
              <a:ea typeface="Calibri" panose="020F0502020204030204" charset="0"/>
              <a:cs typeface="Calibri" panose="020F0502020204030204" charset="0"/>
            </a:endParaRPr>
          </a:p>
          <a:p>
            <a:pPr marL="457200" indent="-457200">
              <a:lnSpc>
                <a:spcPct val="100000"/>
              </a:lnSpc>
              <a:buFont typeface="Arial" panose="020B0604020202020204" pitchFamily="34" charset="0"/>
              <a:buChar char="•"/>
            </a:pPr>
            <a:r>
              <a:rPr sz="2800">
                <a:latin typeface="Calibri" panose="020F0502020204030204" charset="0"/>
                <a:ea typeface="Calibri" panose="020F0502020204030204" charset="0"/>
                <a:cs typeface="Calibri" panose="020F0502020204030204" charset="0"/>
              </a:rPr>
              <a:t>Flexbox is the layout mode</a:t>
            </a:r>
            <a:endParaRPr sz="2800">
              <a:latin typeface="Calibri" panose="020F0502020204030204" charset="0"/>
              <a:ea typeface="Calibri" panose="020F0502020204030204" charset="0"/>
              <a:cs typeface="Calibri" panose="020F0502020204030204" charset="0"/>
            </a:endParaRPr>
          </a:p>
          <a:p>
            <a:pPr marL="457200" indent="-457200">
              <a:lnSpc>
                <a:spcPct val="100000"/>
              </a:lnSpc>
              <a:buFont typeface="Arial" panose="020B0604020202020204" pitchFamily="34" charset="0"/>
              <a:buChar char="•"/>
            </a:pPr>
            <a:r>
              <a:rPr sz="2800">
                <a:latin typeface="Calibri" panose="020F0502020204030204" charset="0"/>
                <a:ea typeface="Calibri" panose="020F0502020204030204" charset="0"/>
                <a:cs typeface="Calibri" panose="020F0502020204030204" charset="0"/>
              </a:rPr>
              <a:t>Improvement over the Floats</a:t>
            </a:r>
            <a:endParaRPr sz="2800">
              <a:latin typeface="Calibri" panose="020F0502020204030204" charset="0"/>
              <a:ea typeface="Calibri" panose="020F0502020204030204" charset="0"/>
              <a:cs typeface="Calibri" panose="020F0502020204030204" charset="0"/>
            </a:endParaRPr>
          </a:p>
          <a:p>
            <a:pPr marL="457200" indent="-457200">
              <a:lnSpc>
                <a:spcPct val="100000"/>
              </a:lnSpc>
              <a:buFont typeface="Arial" panose="020B0604020202020204" pitchFamily="34" charset="0"/>
              <a:buChar char="•"/>
            </a:pPr>
            <a:r>
              <a:rPr sz="2800">
                <a:latin typeface="Calibri" panose="020F0502020204030204" charset="0"/>
                <a:ea typeface="Calibri" panose="020F0502020204030204" charset="0"/>
                <a:cs typeface="Calibri" panose="020F0502020204030204" charset="0"/>
              </a:rPr>
              <a:t>It helps in displaying the elements on the page as per </a:t>
            </a:r>
            <a:endParaRPr sz="2800">
              <a:latin typeface="Calibri" panose="020F0502020204030204" charset="0"/>
              <a:ea typeface="Calibri" panose="020F0502020204030204" charset="0"/>
              <a:cs typeface="Calibri" panose="020F0502020204030204" charset="0"/>
            </a:endParaRPr>
          </a:p>
          <a:p>
            <a:pPr marL="457200" indent="-457200">
              <a:lnSpc>
                <a:spcPct val="100000"/>
              </a:lnSpc>
              <a:buFont typeface="Arial" panose="020B0604020202020204" pitchFamily="34" charset="0"/>
              <a:buChar char="•"/>
            </a:pPr>
            <a:r>
              <a:rPr lang="en-US" sz="2800">
                <a:latin typeface="Calibri" panose="020F0502020204030204" charset="0"/>
                <a:ea typeface="Calibri" panose="020F0502020204030204" charset="0"/>
                <a:cs typeface="Calibri" panose="020F0502020204030204" charset="0"/>
              </a:rPr>
              <a:t>Ability to make all neighboring items the same height</a:t>
            </a:r>
            <a:endParaRPr lang="en-US" sz="2800">
              <a:latin typeface="Calibri" panose="020F0502020204030204" charset="0"/>
              <a:ea typeface="Calibri" panose="020F0502020204030204" charset="0"/>
              <a:cs typeface="Calibri" panose="020F0502020204030204" charset="0"/>
            </a:endParaRPr>
          </a:p>
          <a:p>
            <a:pPr marL="457200" indent="-457200">
              <a:lnSpc>
                <a:spcPct val="100000"/>
              </a:lnSpc>
              <a:buFont typeface="Arial" panose="020B0604020202020204" pitchFamily="34" charset="0"/>
              <a:buChar char="•"/>
            </a:pPr>
            <a:r>
              <a:rPr sz="2800">
                <a:latin typeface="Calibri" panose="020F0502020204030204" charset="0"/>
                <a:ea typeface="Calibri" panose="020F0502020204030204" charset="0"/>
                <a:cs typeface="Calibri" panose="020F0502020204030204" charset="0"/>
              </a:rPr>
              <a:t>It helps in achieving the grid layout</a:t>
            </a:r>
            <a:endParaRPr sz="2800">
              <a:latin typeface="Calibri" panose="020F0502020204030204" charset="0"/>
              <a:ea typeface="Calibri" panose="020F0502020204030204" charset="0"/>
              <a:cs typeface="Calibri" panose="020F0502020204030204" charset="0"/>
            </a:endParaRPr>
          </a:p>
          <a:p>
            <a:pPr marL="457200" indent="-457200">
              <a:lnSpc>
                <a:spcPct val="100000"/>
              </a:lnSpc>
              <a:buFont typeface="Arial" panose="020B0604020202020204" pitchFamily="34" charset="0"/>
              <a:buChar char="•"/>
            </a:pPr>
            <a:r>
              <a:rPr lang="en-US" sz="2800">
                <a:latin typeface="Calibri" panose="020F0502020204030204" charset="0"/>
                <a:ea typeface="Calibri" panose="020F0502020204030204" charset="0"/>
                <a:cs typeface="Calibri" panose="020F0502020204030204" charset="0"/>
              </a:rPr>
              <a:t>Easy horizontal and vertical centering</a:t>
            </a:r>
            <a:endParaRPr lang="en-US" sz="2800">
              <a:latin typeface="Calibri" panose="020F0502020204030204" charset="0"/>
              <a:ea typeface="Calibri" panose="020F0502020204030204" charset="0"/>
              <a:cs typeface="Calibri" panose="020F0502020204030204" charset="0"/>
            </a:endParaRPr>
          </a:p>
          <a:p>
            <a:pPr marL="457200" indent="-457200">
              <a:lnSpc>
                <a:spcPct val="100000"/>
              </a:lnSpc>
              <a:buFont typeface="Arial" panose="020B0604020202020204" pitchFamily="34" charset="0"/>
              <a:buChar char="•"/>
            </a:pPr>
            <a:r>
              <a:rPr lang="en-US" sz="2800">
                <a:latin typeface="Calibri" panose="020F0502020204030204" charset="0"/>
                <a:ea typeface="Calibri" panose="020F0502020204030204" charset="0"/>
                <a:cs typeface="Calibri" panose="020F0502020204030204" charset="0"/>
              </a:rPr>
              <a:t>Ability to change the display order of the items independent of the html soruce</a:t>
            </a:r>
            <a:endParaRPr lang="en-US" sz="2800">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624524"/>
            <a:ext cx="9112250" cy="1116965"/>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zh-CN" altLang="en-US" sz="6600">
                <a:latin typeface="Calibri" panose="020F0502020204030204" charset="0"/>
                <a:ea typeface="Calibri" panose="020F0502020204030204" charset="0"/>
                <a:cs typeface="Calibri" panose="020F0502020204030204" charset="0"/>
              </a:rPr>
              <a:t>Why Flexbox?</a:t>
            </a:r>
            <a:endParaRPr lang="zh-CN" altLang="en-US" sz="66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latin typeface="Calibri" panose="020F0502020204030204" charset="0"/>
              <a:ea typeface="Calibri" panose="020F0502020204030204" charset="0"/>
              <a:cs typeface="Calibri" panose="020F0502020204030204" charset="0"/>
            </a:endParaRPr>
          </a:p>
        </p:txBody>
      </p:sp>
      <p:grpSp>
        <p:nvGrpSpPr>
          <p:cNvPr id="66" name="Группа"/>
          <p:cNvGrpSpPr/>
          <p:nvPr/>
        </p:nvGrpSpPr>
        <p:grpSpPr>
          <a:xfrm>
            <a:off x="12867751" y="6409055"/>
            <a:ext cx="9014488" cy="4052685"/>
            <a:chOff x="0" y="3421380"/>
            <a:chExt cx="9014487" cy="4052684"/>
          </a:xfrm>
        </p:grpSpPr>
        <p:sp>
          <p:nvSpPr>
            <p:cNvPr id="57" name="Lorem ipsum dolor sit amet, consectetur adipiscing elit, sed do eiusmod tempor incididunt ut labore et dolore magna aliqua. Ut enim ad minim veniam, quis nostrud exercitation ullamco laboris nisi ut aliquip ullamco ex ea commodo consequat. Duis aute irure dolor ullamco in reprehenderit in voluptate velit esse cillum dolore eu fugiat nulla pariatur. Excepteur sint occaecat cupidatat non proident, sunt in culpa qui officia deserunt mollit anim id est in voluptate velit esse cillum eu laborum."/>
            <p:cNvSpPr txBox="1"/>
            <p:nvPr/>
          </p:nvSpPr>
          <p:spPr>
            <a:xfrm>
              <a:off x="0" y="3421380"/>
              <a:ext cx="9014487" cy="1958340"/>
            </a:xfrm>
            <a:prstGeom prst="rect">
              <a:avLst/>
            </a:prstGeom>
            <a:noFill/>
            <a:ln w="12700" cap="flat">
              <a:noFill/>
              <a:miter lim="400000"/>
            </a:ln>
            <a:effec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nSpc>
                  <a:spcPct val="100000"/>
                </a:lnSpc>
                <a:spcAft>
                  <a:spcPts val="0"/>
                </a:spcAft>
              </a:pPr>
              <a:r>
                <a:rPr lang="en-US">
                  <a:latin typeface="Calibri" panose="020F0502020204030204" charset="0"/>
                  <a:ea typeface="Calibri" panose="020F0502020204030204" charset="0"/>
                  <a:cs typeface="Calibri" panose="020F0502020204030204" charset="0"/>
                </a:rPr>
                <a:t>CSS Layout Module - offers greater control over arranging components of web pages items along one axis.</a:t>
              </a:r>
              <a:endParaRPr lang="en-US">
                <a:latin typeface="Calibri" panose="020F0502020204030204" charset="0"/>
                <a:ea typeface="Calibri" panose="020F0502020204030204" charset="0"/>
                <a:cs typeface="Calibri" panose="020F0502020204030204" charset="0"/>
              </a:endParaRPr>
            </a:p>
            <a:p>
              <a:pPr>
                <a:lnSpc>
                  <a:spcPct val="100000"/>
                </a:lnSpc>
                <a:spcAft>
                  <a:spcPts val="0"/>
                </a:spcAft>
              </a:pPr>
              <a:r>
                <a:rPr>
                  <a:latin typeface="Calibri" panose="020F0502020204030204" charset="0"/>
                  <a:ea typeface="Calibri" panose="020F0502020204030204" charset="0"/>
                  <a:cs typeface="Calibri" panose="020F0502020204030204" charset="0"/>
                </a:rPr>
                <a:t>The Flexible Box Layout Module, makes it easier to design flexible responsive layout structure without using float or positioning.</a:t>
              </a:r>
              <a:endParaRPr>
                <a:latin typeface="Calibri" panose="020F0502020204030204" charset="0"/>
                <a:ea typeface="Calibri" panose="020F0502020204030204" charset="0"/>
                <a:cs typeface="Calibri" panose="020F0502020204030204" charset="0"/>
              </a:endParaRPr>
            </a:p>
          </p:txBody>
        </p:sp>
        <p:sp>
          <p:nvSpPr>
            <p:cNvPr id="60" name="Skill #1"/>
            <p:cNvSpPr txBox="1"/>
            <p:nvPr/>
          </p:nvSpPr>
          <p:spPr>
            <a:xfrm>
              <a:off x="22335" y="5562714"/>
              <a:ext cx="1568636" cy="501650"/>
            </a:xfrm>
            <a:prstGeom prst="rect">
              <a:avLst/>
            </a:prstGeom>
            <a:noFill/>
            <a:ln w="12700" cap="flat">
              <a:noFill/>
              <a:miter lim="400000"/>
            </a:ln>
            <a:effectLst/>
          </p:spPr>
          <p:txBody>
            <a:bodyPr wrap="square" lIns="50800" tIns="50800" rIns="50800" bIns="50800" numCol="1" anchor="ctr">
              <a:spAutoFit/>
            </a:bodyPr>
            <a:lstStyle>
              <a:lvl1pPr algn="l">
                <a:defRPr sz="2600" b="0" cap="all">
                  <a:solidFill>
                    <a:srgbClr val="646879"/>
                  </a:solidFill>
                  <a:latin typeface="Maven Pro Medium"/>
                  <a:ea typeface="Maven Pro Medium"/>
                  <a:cs typeface="Maven Pro Medium"/>
                  <a:sym typeface="Maven Pro Medium"/>
                </a:defRPr>
              </a:lvl1pPr>
            </a:lstStyle>
            <a:p>
              <a:endParaRPr>
                <a:latin typeface="Calibri" panose="020F0502020204030204" charset="0"/>
                <a:ea typeface="Calibri" panose="020F0502020204030204" charset="0"/>
                <a:cs typeface="Calibri" panose="020F0502020204030204" charset="0"/>
              </a:endParaRPr>
            </a:p>
          </p:txBody>
        </p:sp>
        <p:sp>
          <p:nvSpPr>
            <p:cNvPr id="61" name="40%"/>
            <p:cNvSpPr txBox="1"/>
            <p:nvPr/>
          </p:nvSpPr>
          <p:spPr>
            <a:xfrm>
              <a:off x="7021535" y="5562714"/>
              <a:ext cx="1568637" cy="501650"/>
            </a:xfrm>
            <a:prstGeom prst="rect">
              <a:avLst/>
            </a:prstGeom>
            <a:noFill/>
            <a:ln w="12700" cap="flat">
              <a:noFill/>
              <a:miter lim="400000"/>
            </a:ln>
            <a:effectLst/>
          </p:spPr>
          <p:txBody>
            <a:bodyPr wrap="square" lIns="50800" tIns="50800" rIns="50800" bIns="50800" numCol="1" anchor="ctr">
              <a:spAutoFit/>
            </a:bodyPr>
            <a:lstStyle>
              <a:lvl1pPr algn="r">
                <a:defRPr sz="2600" b="0" cap="all">
                  <a:solidFill>
                    <a:srgbClr val="646879"/>
                  </a:solidFill>
                  <a:latin typeface="Maven Pro Medium"/>
                  <a:ea typeface="Maven Pro Medium"/>
                  <a:cs typeface="Maven Pro Medium"/>
                  <a:sym typeface="Maven Pro Medium"/>
                </a:defRPr>
              </a:lvl1pPr>
            </a:lstStyle>
            <a:p>
              <a:endParaRPr>
                <a:latin typeface="Calibri" panose="020F0502020204030204" charset="0"/>
                <a:ea typeface="Calibri" panose="020F0502020204030204" charset="0"/>
                <a:cs typeface="Calibri" panose="020F0502020204030204" charset="0"/>
              </a:endParaRPr>
            </a:p>
          </p:txBody>
        </p:sp>
        <p:sp>
          <p:nvSpPr>
            <p:cNvPr id="65" name="67%"/>
            <p:cNvSpPr txBox="1"/>
            <p:nvPr/>
          </p:nvSpPr>
          <p:spPr>
            <a:xfrm>
              <a:off x="7021535" y="6972414"/>
              <a:ext cx="1568637" cy="501650"/>
            </a:xfrm>
            <a:prstGeom prst="rect">
              <a:avLst/>
            </a:prstGeom>
            <a:noFill/>
            <a:ln w="12700" cap="flat">
              <a:noFill/>
              <a:miter lim="400000"/>
            </a:ln>
            <a:effectLst/>
          </p:spPr>
          <p:txBody>
            <a:bodyPr wrap="square" lIns="50800" tIns="50800" rIns="50800" bIns="50800" numCol="1" anchor="ctr">
              <a:spAutoFit/>
            </a:bodyPr>
            <a:lstStyle>
              <a:lvl1pPr algn="r">
                <a:defRPr sz="2600" b="0" cap="all">
                  <a:solidFill>
                    <a:srgbClr val="646879"/>
                  </a:solidFill>
                  <a:latin typeface="Maven Pro Medium"/>
                  <a:ea typeface="Maven Pro Medium"/>
                  <a:cs typeface="Maven Pro Medium"/>
                  <a:sym typeface="Maven Pro Medium"/>
                </a:defRPr>
              </a:lvl1pPr>
            </a:lstStyle>
            <a:p>
              <a:endParaRPr>
                <a:latin typeface="Calibri" panose="020F0502020204030204" charset="0"/>
                <a:ea typeface="Calibri" panose="020F0502020204030204" charset="0"/>
                <a:cs typeface="Calibri" panose="020F0502020204030204" charset="0"/>
              </a:endParaRP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Кружок"/>
          <p:cNvSpPr/>
          <p:nvPr/>
        </p:nvSpPr>
        <p:spPr>
          <a:xfrm>
            <a:off x="11830595" y="-2114005"/>
            <a:ext cx="17944010" cy="17944010"/>
          </a:xfrm>
          <a:prstGeom prst="ellipse">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sp>
        <p:nvSpPr>
          <p:cNvPr id="137" name="Title text slide"/>
          <p:cNvSpPr txBox="1"/>
          <p:nvPr/>
        </p:nvSpPr>
        <p:spPr>
          <a:xfrm>
            <a:off x="2394585" y="2066608"/>
            <a:ext cx="17310735" cy="1332230"/>
          </a:xfrm>
          <a:prstGeom prst="rect">
            <a:avLst/>
          </a:prstGeom>
          <a:ln w="12700">
            <a:miter lim="400000"/>
          </a:ln>
        </p:spPr>
        <p:txBody>
          <a:bodyPr wrap="square" lIns="50800" tIns="50800" rIns="50800" bIns="50800" anchor="ctr">
            <a:spAutoFit/>
          </a:bodyPr>
          <a:lstStyle>
            <a:lvl1pPr algn="l">
              <a:defRPr sz="8000" b="0">
                <a:solidFill>
                  <a:srgbClr val="31333D"/>
                </a:solidFill>
                <a:latin typeface="Maven Pro Medium"/>
                <a:ea typeface="Maven Pro Medium"/>
                <a:cs typeface="Maven Pro Medium"/>
                <a:sym typeface="Maven Pro Medium"/>
              </a:defRPr>
            </a:lvl1pPr>
          </a:lstStyle>
          <a:p>
            <a:r>
              <a:rPr>
                <a:latin typeface="Calibri" panose="020F0502020204030204" charset="0"/>
                <a:ea typeface="Calibri" panose="020F0502020204030204" charset="0"/>
                <a:cs typeface="Calibri" panose="020F0502020204030204" charset="0"/>
              </a:rPr>
              <a:t>Let’s Meet the Flex</a:t>
            </a:r>
            <a:r>
              <a:rPr lang="en-US">
                <a:latin typeface="Calibri" panose="020F0502020204030204" charset="0"/>
                <a:ea typeface="Calibri" panose="020F0502020204030204" charset="0"/>
                <a:cs typeface="Calibri" panose="020F0502020204030204" charset="0"/>
              </a:rPr>
              <a:t> (Flex Vocabulary)</a:t>
            </a:r>
            <a:endParaRPr lang="en-US">
              <a:latin typeface="Calibri" panose="020F0502020204030204" charset="0"/>
              <a:ea typeface="Calibri" panose="020F0502020204030204" charset="0"/>
              <a:cs typeface="Calibri" panose="020F0502020204030204" charset="0"/>
            </a:endParaRPr>
          </a:p>
        </p:txBody>
      </p:sp>
      <p:sp>
        <p:nvSpPr>
          <p:cNvPr id="138" name="Фигура"/>
          <p:cNvSpPr/>
          <p:nvPr/>
        </p:nvSpPr>
        <p:spPr>
          <a:xfrm>
            <a:off x="2476369" y="3911905"/>
            <a:ext cx="1576918" cy="560673"/>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a:gsLst>
              <a:gs pos="0">
                <a:schemeClr val="accent2"/>
              </a:gs>
              <a:gs pos="100000">
                <a:schemeClr val="accent1"/>
              </a:gs>
            </a:gsLst>
            <a:lin ang="2015830"/>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latin typeface="Calibri" panose="020F0502020204030204" charset="0"/>
              <a:ea typeface="Calibri" panose="020F0502020204030204" charset="0"/>
              <a:cs typeface="Calibri" panose="020F0502020204030204" charset="0"/>
            </a:endParaRPr>
          </a:p>
        </p:txBody>
      </p:sp>
      <p:pic>
        <p:nvPicPr>
          <p:cNvPr id="2" name="Picture Placeholder 1"/>
          <p:cNvPicPr>
            <a:picLocks noChangeAspect="1"/>
          </p:cNvPicPr>
          <p:nvPr>
            <p:ph type="pic" sz="quarter" idx="10"/>
          </p:nvPr>
        </p:nvPicPr>
        <p:blipFill>
          <a:blip r:embed="rId1"/>
          <a:stretch>
            <a:fillRect/>
          </a:stretch>
        </p:blipFill>
        <p:spPr>
          <a:xfrm>
            <a:off x="4053205" y="3760470"/>
            <a:ext cx="16616045" cy="8707755"/>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Lorem ipsum dolor sit amet, consectetur adipiscing elit, sed do eiusmod tempor incididunt ut labore et dolore magna aliqua. Ut enim ad minim veniam, quis nostrud"/>
          <p:cNvSpPr txBox="1"/>
          <p:nvPr/>
        </p:nvSpPr>
        <p:spPr>
          <a:xfrm>
            <a:off x="3416569" y="5481955"/>
            <a:ext cx="8659336" cy="1430020"/>
          </a:xfrm>
          <a:prstGeom prst="rect">
            <a:avLst/>
          </a:prstGeom>
          <a:ln w="12700">
            <a:miter lim="400000"/>
          </a:ln>
        </p:spPr>
        <p:txBody>
          <a:bodyPr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sz="3600">
                <a:latin typeface="Calibri" panose="020F0502020204030204" charset="0"/>
                <a:ea typeface="Calibri" panose="020F0502020204030204" charset="0"/>
                <a:cs typeface="Calibri" panose="020F0502020204030204" charset="0"/>
              </a:rPr>
              <a:t>You can create a flex container by setting the ele’s </a:t>
            </a:r>
            <a:r>
              <a:rPr lang="en-US" sz="3600" b="1">
                <a:solidFill>
                  <a:schemeClr val="accent1"/>
                </a:solidFill>
                <a:latin typeface="Calibri" panose="020F0502020204030204" charset="0"/>
                <a:ea typeface="Calibri" panose="020F0502020204030204" charset="0"/>
                <a:cs typeface="Calibri" panose="020F0502020204030204" charset="0"/>
              </a:rPr>
              <a:t>display</a:t>
            </a:r>
            <a:r>
              <a:rPr lang="en-US" sz="3600">
                <a:latin typeface="Calibri" panose="020F0502020204030204" charset="0"/>
                <a:ea typeface="Calibri" panose="020F0502020204030204" charset="0"/>
                <a:cs typeface="Calibri" panose="020F0502020204030204" charset="0"/>
              </a:rPr>
              <a:t> property to </a:t>
            </a:r>
            <a:r>
              <a:rPr lang="en-US" sz="3600" b="1">
                <a:solidFill>
                  <a:schemeClr val="accent1"/>
                </a:solidFill>
                <a:latin typeface="Calibri" panose="020F0502020204030204" charset="0"/>
                <a:ea typeface="Calibri" panose="020F0502020204030204" charset="0"/>
                <a:cs typeface="Calibri" panose="020F0502020204030204" charset="0"/>
              </a:rPr>
              <a:t>flex|inline-flex</a:t>
            </a:r>
            <a:endParaRPr lang="en-US" sz="3600" b="1">
              <a:solidFill>
                <a:schemeClr val="accent1"/>
              </a:solidFill>
              <a:latin typeface="Calibri" panose="020F0502020204030204" charset="0"/>
              <a:ea typeface="Calibri" panose="020F0502020204030204" charset="0"/>
              <a:cs typeface="Calibri" panose="020F0502020204030204" charset="0"/>
            </a:endParaRPr>
          </a:p>
        </p:txBody>
      </p:sp>
      <p:sp>
        <p:nvSpPr>
          <p:cNvPr id="184" name="Subtitle text about project"/>
          <p:cNvSpPr txBox="1"/>
          <p:nvPr/>
        </p:nvSpPr>
        <p:spPr>
          <a:xfrm>
            <a:off x="3405306" y="4579302"/>
            <a:ext cx="6879178" cy="840105"/>
          </a:xfrm>
          <a:prstGeom prst="rect">
            <a:avLst/>
          </a:prstGeom>
          <a:ln w="12700">
            <a:miter lim="400000"/>
          </a:ln>
        </p:spPr>
        <p:txBody>
          <a:bodyPr lIns="50800" tIns="50800" rIns="50800" bIns="50800" anchor="ctr">
            <a:spAutoFit/>
          </a:bodyPr>
          <a:lstStyle>
            <a:lvl1pPr algn="l">
              <a:defRPr sz="4000" b="0">
                <a:solidFill>
                  <a:srgbClr val="31333D"/>
                </a:solidFill>
                <a:latin typeface="Maven Pro Medium"/>
                <a:ea typeface="Maven Pro Medium"/>
                <a:cs typeface="Maven Pro Medium"/>
                <a:sym typeface="Maven Pro Medium"/>
              </a:defRPr>
            </a:lvl1pPr>
          </a:lstStyle>
          <a:p>
            <a:r>
              <a:rPr lang="en-US" sz="4800" b="1">
                <a:latin typeface="Calibri" panose="020F0502020204030204" charset="0"/>
                <a:ea typeface="Calibri" panose="020F0502020204030204" charset="0"/>
                <a:cs typeface="Calibri" panose="020F0502020204030204" charset="0"/>
              </a:rPr>
              <a:t>Flexbox Container</a:t>
            </a:r>
            <a:endParaRPr lang="en-US" sz="4800" b="1">
              <a:latin typeface="Calibri" panose="020F0502020204030204" charset="0"/>
              <a:ea typeface="Calibri" panose="020F0502020204030204" charset="0"/>
              <a:cs typeface="Calibri" panose="020F0502020204030204" charset="0"/>
            </a:endParaRPr>
          </a:p>
        </p:txBody>
      </p:sp>
      <p:sp>
        <p:nvSpPr>
          <p:cNvPr id="192" name="Freeform 21"/>
          <p:cNvSpPr/>
          <p:nvPr/>
        </p:nvSpPr>
        <p:spPr>
          <a:xfrm>
            <a:off x="2429567" y="4724161"/>
            <a:ext cx="630976" cy="602619"/>
          </a:xfrm>
          <a:prstGeom prst="bracePair">
            <a:avLst/>
          </a:prstGeom>
        </p:spPr>
        <p:style>
          <a:lnRef idx="3">
            <a:schemeClr val="accent4"/>
          </a:lnRef>
          <a:fillRef idx="0">
            <a:schemeClr val="accent4"/>
          </a:fillRef>
          <a:effectRef idx="2">
            <a:schemeClr val="accent4"/>
          </a:effectRef>
          <a:fontRef idx="minor">
            <a:schemeClr val="tx1"/>
          </a:fontRef>
        </p:style>
        <p:txBody>
          <a:bodyPr lIns="45719" rIns="45719" anchor="ctr"/>
          <a:lstStyle/>
          <a:p>
            <a:pPr algn="l" defTabSz="914400">
              <a:defRPr sz="1800" b="0">
                <a:latin typeface="Roboto"/>
                <a:ea typeface="Roboto"/>
                <a:cs typeface="Roboto"/>
                <a:sym typeface="Roboto"/>
              </a:defRPr>
            </a:pPr>
            <a:endParaRPr>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624524"/>
            <a:ext cx="9112250" cy="1116965"/>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en-US" altLang="zh-CN" sz="6600">
                <a:latin typeface="Calibri" panose="020F0502020204030204" charset="0"/>
                <a:ea typeface="Calibri" panose="020F0502020204030204" charset="0"/>
                <a:cs typeface="Calibri" panose="020F0502020204030204" charset="0"/>
              </a:rPr>
              <a:t>Flexbox Container</a:t>
            </a:r>
            <a:endParaRPr lang="en-US" altLang="zh-CN" sz="66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dirty="0">
              <a:latin typeface="Calibri" panose="020F0502020204030204" charset="0"/>
              <a:ea typeface="Calibri" panose="020F0502020204030204" charset="0"/>
              <a:cs typeface="Calibri" panose="020F0502020204030204" charset="0"/>
            </a:endParaRPr>
          </a:p>
        </p:txBody>
      </p:sp>
      <p:pic>
        <p:nvPicPr>
          <p:cNvPr id="2" name="Picture Placeholder 1"/>
          <p:cNvPicPr>
            <a:picLocks noChangeAspect="1"/>
          </p:cNvPicPr>
          <p:nvPr>
            <p:ph type="pic" sz="quarter" idx="10"/>
          </p:nvPr>
        </p:nvPicPr>
        <p:blipFill>
          <a:blip r:embed="rId1"/>
          <a:stretch>
            <a:fillRect/>
          </a:stretch>
        </p:blipFill>
        <p:spPr>
          <a:xfrm>
            <a:off x="3405505" y="7178675"/>
            <a:ext cx="17952085" cy="4197985"/>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Lorem ipsum dolor sit amet, consectetur adipiscing elit, sed do eiusmod tempor incididunt ut labore et dolore magna aliqua. Ut enim ad minim veniam, quis nostrud"/>
          <p:cNvSpPr txBox="1"/>
          <p:nvPr/>
        </p:nvSpPr>
        <p:spPr>
          <a:xfrm>
            <a:off x="2743835" y="3937635"/>
            <a:ext cx="5788025" cy="3051810"/>
          </a:xfrm>
          <a:prstGeom prst="rect">
            <a:avLst/>
          </a:prstGeom>
          <a:ln w="12700">
            <a:miter lim="400000"/>
          </a:ln>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sz="4400">
                <a:latin typeface="Calibri" panose="020F0502020204030204" charset="0"/>
                <a:ea typeface="Calibri" panose="020F0502020204030204" charset="0"/>
                <a:cs typeface="Calibri" panose="020F0502020204030204" charset="0"/>
              </a:rPr>
              <a:t>.flex-container{</a:t>
            </a:r>
            <a:endParaRPr lang="en-US" sz="4400">
              <a:latin typeface="Calibri" panose="020F0502020204030204" charset="0"/>
              <a:ea typeface="Calibri" panose="020F0502020204030204" charset="0"/>
              <a:cs typeface="Calibri" panose="020F0502020204030204" charset="0"/>
            </a:endParaRPr>
          </a:p>
          <a:p>
            <a:r>
              <a:rPr lang="en-US" sz="4400">
                <a:latin typeface="Calibri" panose="020F0502020204030204" charset="0"/>
                <a:ea typeface="Calibri" panose="020F0502020204030204" charset="0"/>
                <a:cs typeface="Calibri" panose="020F0502020204030204" charset="0"/>
              </a:rPr>
              <a:t>	</a:t>
            </a:r>
            <a:r>
              <a:rPr lang="en-US" sz="4400" b="1">
                <a:solidFill>
                  <a:schemeClr val="accent1"/>
                </a:solidFill>
                <a:latin typeface="Calibri" panose="020F0502020204030204" charset="0"/>
                <a:ea typeface="Calibri" panose="020F0502020204030204" charset="0"/>
                <a:cs typeface="Calibri" panose="020F0502020204030204" charset="0"/>
              </a:rPr>
              <a:t>display: flex;</a:t>
            </a:r>
            <a:endParaRPr lang="en-US" sz="4400" b="1">
              <a:latin typeface="Calibri" panose="020F0502020204030204" charset="0"/>
              <a:ea typeface="Calibri" panose="020F0502020204030204" charset="0"/>
              <a:cs typeface="Calibri" panose="020F0502020204030204" charset="0"/>
            </a:endParaRPr>
          </a:p>
          <a:p>
            <a:r>
              <a:rPr lang="en-US" sz="4400">
                <a:latin typeface="Calibri" panose="020F0502020204030204" charset="0"/>
                <a:ea typeface="Calibri" panose="020F0502020204030204" charset="0"/>
                <a:cs typeface="Calibri" panose="020F0502020204030204" charset="0"/>
              </a:rPr>
              <a:t>}</a:t>
            </a:r>
            <a:endParaRPr lang="en-US" sz="4400" b="1">
              <a:solidFill>
                <a:schemeClr val="accent1"/>
              </a:solidFill>
              <a:latin typeface="Calibri" panose="020F0502020204030204" charset="0"/>
              <a:ea typeface="Calibri" panose="020F0502020204030204" charset="0"/>
              <a:cs typeface="Calibri" panose="020F0502020204030204" charset="0"/>
            </a:endParaRPr>
          </a:p>
        </p:txBody>
      </p:sp>
      <p:sp>
        <p:nvSpPr>
          <p:cNvPr id="82" name="Numbered List"/>
          <p:cNvSpPr txBox="1"/>
          <p:nvPr/>
        </p:nvSpPr>
        <p:spPr>
          <a:xfrm>
            <a:off x="7635875" y="624524"/>
            <a:ext cx="9112250" cy="1116965"/>
          </a:xfrm>
          <a:prstGeom prst="rect">
            <a:avLst/>
          </a:prstGeom>
          <a:noFill/>
          <a:ln w="12700" cap="flat">
            <a:noFill/>
            <a:miter lim="400000"/>
          </a:ln>
          <a:effectLst/>
        </p:spPr>
        <p:txBody>
          <a:bodyPr wrap="square" lIns="50800" tIns="50800" rIns="50800" bIns="50800" numCol="1" anchor="ctr">
            <a:spAutoFit/>
          </a:bodyPr>
          <a:lstStyle>
            <a:lvl1pPr>
              <a:defRPr sz="8000" b="0">
                <a:solidFill>
                  <a:srgbClr val="31333D"/>
                </a:solidFill>
                <a:latin typeface="Maven Pro Medium"/>
                <a:ea typeface="Maven Pro Medium"/>
                <a:cs typeface="Maven Pro Medium"/>
                <a:sym typeface="Maven Pro Medium"/>
              </a:defRPr>
            </a:lvl1pPr>
          </a:lstStyle>
          <a:p>
            <a:r>
              <a:rPr lang="en-US" altLang="zh-CN" sz="6600">
                <a:latin typeface="Calibri" panose="020F0502020204030204" charset="0"/>
                <a:ea typeface="Calibri" panose="020F0502020204030204" charset="0"/>
                <a:cs typeface="Calibri" panose="020F0502020204030204" charset="0"/>
              </a:rPr>
              <a:t>Flexbox Container</a:t>
            </a:r>
            <a:endParaRPr lang="en-US" altLang="zh-CN" sz="6600">
              <a:latin typeface="Calibri" panose="020F0502020204030204" charset="0"/>
              <a:ea typeface="Calibri" panose="020F0502020204030204" charset="0"/>
              <a:cs typeface="Calibri" panose="020F0502020204030204" charset="0"/>
            </a:endParaRPr>
          </a:p>
        </p:txBody>
      </p:sp>
      <p:sp>
        <p:nvSpPr>
          <p:cNvPr id="83" name="Фигура"/>
          <p:cNvSpPr/>
          <p:nvPr/>
        </p:nvSpPr>
        <p:spPr>
          <a:xfrm>
            <a:off x="11403330" y="1812925"/>
            <a:ext cx="1576705" cy="560705"/>
          </a:xfrm>
          <a:custGeom>
            <a:avLst/>
            <a:gdLst/>
            <a:ahLst/>
            <a:cxnLst>
              <a:cxn ang="0">
                <a:pos x="wd2" y="hd2"/>
              </a:cxn>
              <a:cxn ang="5400000">
                <a:pos x="wd2" y="hd2"/>
              </a:cxn>
              <a:cxn ang="10800000">
                <a:pos x="wd2" y="hd2"/>
              </a:cxn>
              <a:cxn ang="16200000">
                <a:pos x="wd2" y="hd2"/>
              </a:cxn>
            </a:cxnLst>
            <a:rect l="0" t="0" r="r" b="b"/>
            <a:pathLst>
              <a:path w="21380" h="21310" extrusionOk="0">
                <a:moveTo>
                  <a:pt x="10829" y="4"/>
                </a:moveTo>
                <a:cubicBezTo>
                  <a:pt x="8668" y="-147"/>
                  <a:pt x="6864" y="4633"/>
                  <a:pt x="6858" y="10653"/>
                </a:cubicBezTo>
                <a:cubicBezTo>
                  <a:pt x="6852" y="16420"/>
                  <a:pt x="8513" y="21087"/>
                  <a:pt x="10581" y="21303"/>
                </a:cubicBezTo>
                <a:cubicBezTo>
                  <a:pt x="12027" y="21453"/>
                  <a:pt x="13378" y="19280"/>
                  <a:pt x="14063" y="15706"/>
                </a:cubicBezTo>
                <a:cubicBezTo>
                  <a:pt x="14350" y="14244"/>
                  <a:pt x="14842" y="13182"/>
                  <a:pt x="15419" y="12765"/>
                </a:cubicBezTo>
                <a:cubicBezTo>
                  <a:pt x="16212" y="12191"/>
                  <a:pt x="17052" y="12890"/>
                  <a:pt x="17603" y="14590"/>
                </a:cubicBezTo>
                <a:cubicBezTo>
                  <a:pt x="18900" y="18813"/>
                  <a:pt x="21371" y="16270"/>
                  <a:pt x="21381" y="10698"/>
                </a:cubicBezTo>
                <a:cubicBezTo>
                  <a:pt x="21390" y="5071"/>
                  <a:pt x="18891" y="2453"/>
                  <a:pt x="17587" y="6731"/>
                </a:cubicBezTo>
                <a:cubicBezTo>
                  <a:pt x="17150" y="8044"/>
                  <a:pt x="16527" y="8760"/>
                  <a:pt x="15887" y="8692"/>
                </a:cubicBezTo>
                <a:cubicBezTo>
                  <a:pt x="15103" y="8610"/>
                  <a:pt x="14394" y="7388"/>
                  <a:pt x="14014" y="5464"/>
                </a:cubicBezTo>
                <a:cubicBezTo>
                  <a:pt x="13376" y="2181"/>
                  <a:pt x="12162" y="97"/>
                  <a:pt x="10829" y="4"/>
                </a:cubicBezTo>
                <a:close/>
                <a:moveTo>
                  <a:pt x="2155" y="4559"/>
                </a:moveTo>
                <a:cubicBezTo>
                  <a:pt x="1603" y="4559"/>
                  <a:pt x="1053" y="5159"/>
                  <a:pt x="632" y="6339"/>
                </a:cubicBezTo>
                <a:cubicBezTo>
                  <a:pt x="-210" y="8699"/>
                  <a:pt x="-210" y="12517"/>
                  <a:pt x="632" y="14877"/>
                </a:cubicBezTo>
                <a:cubicBezTo>
                  <a:pt x="1474" y="17237"/>
                  <a:pt x="2836" y="17237"/>
                  <a:pt x="3677" y="14877"/>
                </a:cubicBezTo>
                <a:cubicBezTo>
                  <a:pt x="4519" y="12517"/>
                  <a:pt x="4519" y="8699"/>
                  <a:pt x="3677" y="6339"/>
                </a:cubicBezTo>
                <a:cubicBezTo>
                  <a:pt x="3257" y="5159"/>
                  <a:pt x="2706" y="4559"/>
                  <a:pt x="2155" y="4559"/>
                </a:cubicBezTo>
                <a:close/>
              </a:path>
            </a:pathLst>
          </a:custGeom>
          <a:gradFill flip="none" rotWithShape="1">
            <a:gsLst>
              <a:gs pos="0">
                <a:schemeClr val="accent2"/>
              </a:gs>
              <a:gs pos="100000">
                <a:schemeClr val="accent1"/>
              </a:gs>
            </a:gsLst>
            <a:lin ang="2015830"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3000" dirty="0">
              <a:latin typeface="Calibri" panose="020F0502020204030204" charset="0"/>
              <a:ea typeface="Calibri" panose="020F0502020204030204" charset="0"/>
              <a:cs typeface="Calibri" panose="020F0502020204030204" charset="0"/>
            </a:endParaRPr>
          </a:p>
        </p:txBody>
      </p:sp>
      <p:sp>
        <p:nvSpPr>
          <p:cNvPr id="5" name="Lorem ipsum dolor sit amet, consectetur adipiscing elit, sed do eiusmod tempor incididunt ut labore et dolore magna aliqua. Ut enim ad minim veniam, quis nostrud"/>
          <p:cNvSpPr txBox="1"/>
          <p:nvPr/>
        </p:nvSpPr>
        <p:spPr>
          <a:xfrm>
            <a:off x="15821025" y="3937635"/>
            <a:ext cx="5788025" cy="3051810"/>
          </a:xfrm>
          <a:prstGeom prst="rect">
            <a:avLst/>
          </a:prstGeom>
          <a:ln w="12700">
            <a:miter lim="400000"/>
          </a:ln>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sz="4400">
                <a:latin typeface="Calibri" panose="020F0502020204030204" charset="0"/>
                <a:ea typeface="Calibri" panose="020F0502020204030204" charset="0"/>
                <a:cs typeface="Calibri" panose="020F0502020204030204" charset="0"/>
              </a:rPr>
              <a:t>.flex-container{</a:t>
            </a:r>
            <a:endParaRPr lang="en-US" sz="4400">
              <a:latin typeface="Calibri" panose="020F0502020204030204" charset="0"/>
              <a:ea typeface="Calibri" panose="020F0502020204030204" charset="0"/>
              <a:cs typeface="Calibri" panose="020F0502020204030204" charset="0"/>
            </a:endParaRPr>
          </a:p>
          <a:p>
            <a:r>
              <a:rPr lang="en-US" sz="4400">
                <a:latin typeface="Calibri" panose="020F0502020204030204" charset="0"/>
                <a:ea typeface="Calibri" panose="020F0502020204030204" charset="0"/>
                <a:cs typeface="Calibri" panose="020F0502020204030204" charset="0"/>
              </a:rPr>
              <a:t>	</a:t>
            </a:r>
            <a:r>
              <a:rPr lang="en-US" sz="4400" b="1">
                <a:solidFill>
                  <a:schemeClr val="accent1"/>
                </a:solidFill>
                <a:latin typeface="Calibri" panose="020F0502020204030204" charset="0"/>
                <a:ea typeface="Calibri" panose="020F0502020204030204" charset="0"/>
                <a:cs typeface="Calibri" panose="020F0502020204030204" charset="0"/>
              </a:rPr>
              <a:t>display: inline-flex;</a:t>
            </a:r>
            <a:endParaRPr lang="en-US" sz="4400" b="1">
              <a:latin typeface="Calibri" panose="020F0502020204030204" charset="0"/>
              <a:ea typeface="Calibri" panose="020F0502020204030204" charset="0"/>
              <a:cs typeface="Calibri" panose="020F0502020204030204" charset="0"/>
            </a:endParaRPr>
          </a:p>
          <a:p>
            <a:r>
              <a:rPr lang="en-US" sz="4400">
                <a:latin typeface="Calibri" panose="020F0502020204030204" charset="0"/>
                <a:ea typeface="Calibri" panose="020F0502020204030204" charset="0"/>
                <a:cs typeface="Calibri" panose="020F0502020204030204" charset="0"/>
              </a:rPr>
              <a:t>}</a:t>
            </a:r>
            <a:endParaRPr lang="en-US" sz="4400" b="1">
              <a:solidFill>
                <a:schemeClr val="accent1"/>
              </a:solidFill>
              <a:latin typeface="Calibri" panose="020F0502020204030204" charset="0"/>
              <a:ea typeface="Calibri" panose="020F0502020204030204" charset="0"/>
              <a:cs typeface="Calibri" panose="020F0502020204030204" charset="0"/>
            </a:endParaRPr>
          </a:p>
        </p:txBody>
      </p:sp>
      <p:sp>
        <p:nvSpPr>
          <p:cNvPr id="826" name="Кружок"/>
          <p:cNvSpPr/>
          <p:nvPr/>
        </p:nvSpPr>
        <p:spPr>
          <a:xfrm>
            <a:off x="10930255" y="4133215"/>
            <a:ext cx="1873885" cy="1873885"/>
          </a:xfrm>
          <a:prstGeom prst="ellipse">
            <a:avLst/>
          </a:prstGeom>
          <a:gradFill flip="none" rotWithShape="1">
            <a:gsLst>
              <a:gs pos="0">
                <a:schemeClr val="accent2"/>
              </a:gs>
              <a:gs pos="100000">
                <a:schemeClr val="accent1"/>
              </a:gs>
            </a:gsLst>
            <a:lin ang="3403977" scaled="0"/>
          </a:gradFill>
          <a:ln w="12700" cap="flat">
            <a:noFill/>
            <a:miter lim="400000"/>
          </a:ln>
          <a:effectLst/>
        </p:spPr>
        <p:txBody>
          <a:bodyPr wrap="square" lIns="0" tIns="0" rIns="0" bIns="0" numCol="1" anchor="ctr">
            <a:noAutofit/>
          </a:bodyPr>
          <a:p>
            <a:pPr>
              <a:defRPr sz="3200" b="0">
                <a:solidFill>
                  <a:srgbClr val="FFFFFF"/>
                </a:solidFill>
                <a:latin typeface="+mn-lt"/>
                <a:ea typeface="+mn-ea"/>
                <a:cs typeface="+mn-cs"/>
                <a:sym typeface="Helvetica Neue Medium"/>
              </a:defRPr>
            </a:pPr>
            <a:r>
              <a:rPr lang="en-US" b="1">
                <a:latin typeface="Calibri" panose="020F0502020204030204" charset="0"/>
                <a:ea typeface="Calibri" panose="020F0502020204030204" charset="0"/>
                <a:cs typeface="Calibri" panose="020F0502020204030204" charset="0"/>
              </a:rPr>
              <a:t>OR</a:t>
            </a:r>
            <a:endParaRPr lang="en-US" b="1">
              <a:latin typeface="Calibri" panose="020F0502020204030204" charset="0"/>
              <a:ea typeface="Calibri" panose="020F0502020204030204" charset="0"/>
              <a:cs typeface="Calibri" panose="020F0502020204030204" charset="0"/>
            </a:endParaRPr>
          </a:p>
        </p:txBody>
      </p:sp>
      <p:sp>
        <p:nvSpPr>
          <p:cNvPr id="6" name="Lorem ipsum dolor sit amet, consectetur adipiscing elit, sed do eiusmod tempor incididunt ut labore et dolore magna aliqua. Ut enim ad minim veniam, quis nostrud"/>
          <p:cNvSpPr txBox="1"/>
          <p:nvPr/>
        </p:nvSpPr>
        <p:spPr>
          <a:xfrm>
            <a:off x="2743835" y="9185275"/>
            <a:ext cx="18865215" cy="1686560"/>
          </a:xfrm>
          <a:prstGeom prst="rect">
            <a:avLst/>
          </a:prstGeom>
          <a:ln w="12700">
            <a:miter lim="400000"/>
          </a:ln>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r>
              <a:rPr lang="en-US" sz="3600" b="1">
                <a:solidFill>
                  <a:schemeClr val="accent1"/>
                </a:solidFill>
                <a:latin typeface="Calibri" panose="020F0502020204030204" charset="0"/>
                <a:ea typeface="Calibri" panose="020F0502020204030204" charset="0"/>
                <a:cs typeface="Calibri" panose="020F0502020204030204" charset="0"/>
              </a:rPr>
              <a:t>Display: flex</a:t>
            </a:r>
            <a:r>
              <a:rPr lang="en-US" sz="3600">
                <a:latin typeface="Calibri" panose="020F0502020204030204" charset="0"/>
                <a:ea typeface="Calibri" panose="020F0502020204030204" charset="0"/>
                <a:cs typeface="Calibri" panose="020F0502020204030204" charset="0"/>
              </a:rPr>
              <a:t> creates a </a:t>
            </a:r>
            <a:r>
              <a:rPr lang="en-US" sz="3600" b="1">
                <a:solidFill>
                  <a:schemeClr val="accent1"/>
                </a:solidFill>
                <a:latin typeface="Calibri" panose="020F0502020204030204" charset="0"/>
                <a:ea typeface="Calibri" panose="020F0502020204030204" charset="0"/>
                <a:cs typeface="Calibri" panose="020F0502020204030204" charset="0"/>
              </a:rPr>
              <a:t>block-level</a:t>
            </a:r>
            <a:r>
              <a:rPr lang="en-US" sz="3600">
                <a:latin typeface="Calibri" panose="020F0502020204030204" charset="0"/>
                <a:ea typeface="Calibri" panose="020F0502020204030204" charset="0"/>
                <a:cs typeface="Calibri" panose="020F0502020204030204" charset="0"/>
              </a:rPr>
              <a:t> flex container</a:t>
            </a:r>
            <a:endParaRPr lang="en-US" sz="3600">
              <a:latin typeface="Calibri" panose="020F0502020204030204" charset="0"/>
              <a:ea typeface="Calibri" panose="020F0502020204030204" charset="0"/>
              <a:cs typeface="Calibri" panose="020F0502020204030204" charset="0"/>
            </a:endParaRPr>
          </a:p>
          <a:p>
            <a:r>
              <a:rPr lang="en-US" sz="3600" b="1">
                <a:solidFill>
                  <a:schemeClr val="accent1"/>
                </a:solidFill>
                <a:latin typeface="Calibri" panose="020F0502020204030204" charset="0"/>
                <a:ea typeface="Calibri" panose="020F0502020204030204" charset="0"/>
                <a:cs typeface="Calibri" panose="020F0502020204030204" charset="0"/>
                <a:sym typeface="+mn-ea"/>
              </a:rPr>
              <a:t>Display: inline-flex</a:t>
            </a:r>
            <a:r>
              <a:rPr lang="en-US" sz="3600">
                <a:latin typeface="Calibri" panose="020F0502020204030204" charset="0"/>
                <a:ea typeface="Calibri" panose="020F0502020204030204" charset="0"/>
                <a:cs typeface="Calibri" panose="020F0502020204030204" charset="0"/>
                <a:sym typeface="+mn-ea"/>
              </a:rPr>
              <a:t> creates a </a:t>
            </a:r>
            <a:r>
              <a:rPr lang="en-US" sz="3600" b="1">
                <a:solidFill>
                  <a:schemeClr val="accent1"/>
                </a:solidFill>
                <a:latin typeface="Calibri" panose="020F0502020204030204" charset="0"/>
                <a:ea typeface="Calibri" panose="020F0502020204030204" charset="0"/>
                <a:cs typeface="Calibri" panose="020F0502020204030204" charset="0"/>
                <a:sym typeface="+mn-ea"/>
              </a:rPr>
              <a:t>inline</a:t>
            </a:r>
            <a:r>
              <a:rPr lang="en-US" sz="3600" b="1">
                <a:solidFill>
                  <a:schemeClr val="accent1"/>
                </a:solidFill>
                <a:latin typeface="Calibri" panose="020F0502020204030204" charset="0"/>
                <a:ea typeface="Calibri" panose="020F0502020204030204" charset="0"/>
                <a:cs typeface="Calibri" panose="020F0502020204030204" charset="0"/>
                <a:sym typeface="+mn-ea"/>
              </a:rPr>
              <a:t>-level</a:t>
            </a:r>
            <a:r>
              <a:rPr lang="en-US" sz="3600">
                <a:latin typeface="Calibri" panose="020F0502020204030204" charset="0"/>
                <a:ea typeface="Calibri" panose="020F0502020204030204" charset="0"/>
                <a:cs typeface="Calibri" panose="020F0502020204030204" charset="0"/>
                <a:sym typeface="+mn-ea"/>
              </a:rPr>
              <a:t> flex container</a:t>
            </a:r>
            <a:endParaRPr lang="en-US" sz="3600" b="1">
              <a:solidFill>
                <a:schemeClr val="accent1"/>
              </a:solidFill>
              <a:latin typeface="Calibri" panose="020F0502020204030204" charset="0"/>
              <a:ea typeface="Calibri" panose="020F0502020204030204" charset="0"/>
              <a:cs typeface="Calibri" panose="020F0502020204030204" charset="0"/>
            </a:endParaRPr>
          </a:p>
        </p:txBody>
      </p:sp>
    </p:spTree>
  </p:cSld>
  <p:clrMapOvr>
    <a:masterClrMapping/>
  </p:clrMapOvr>
  <p:transition spd="med"/>
</p:sld>
</file>

<file path=ppt/theme/theme1.xml><?xml version="1.0" encoding="utf-8"?>
<a:theme xmlns:a="http://schemas.openxmlformats.org/drawingml/2006/main" name="White">
  <a:themeElements>
    <a:clrScheme name="Radiance - base color">
      <a:dk1>
        <a:srgbClr val="2F313F"/>
      </a:dk1>
      <a:lt1>
        <a:srgbClr val="FFFFFF"/>
      </a:lt1>
      <a:dk2>
        <a:srgbClr val="454752"/>
      </a:dk2>
      <a:lt2>
        <a:srgbClr val="646779"/>
      </a:lt2>
      <a:accent1>
        <a:srgbClr val="635ED6"/>
      </a:accent1>
      <a:accent2>
        <a:srgbClr val="5E9EEE"/>
      </a:accent2>
      <a:accent3>
        <a:srgbClr val="635ED5"/>
      </a:accent3>
      <a:accent4>
        <a:srgbClr val="5E9EEF"/>
      </a:accent4>
      <a:accent5>
        <a:srgbClr val="D3DBE4"/>
      </a:accent5>
      <a:accent6>
        <a:srgbClr val="EDF4FD"/>
      </a:accent6>
      <a:hlink>
        <a:srgbClr val="635ED5"/>
      </a:hlink>
      <a:folHlink>
        <a:srgbClr val="5E9DEE"/>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5623</Words>
  <Application>WPS Presentation</Application>
  <PresentationFormat>Произвольный</PresentationFormat>
  <Paragraphs>252</Paragraphs>
  <Slides>21</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21</vt:i4>
      </vt:variant>
    </vt:vector>
  </HeadingPairs>
  <TitlesOfParts>
    <vt:vector size="39" baseType="lpstr">
      <vt:lpstr>Arial</vt:lpstr>
      <vt:lpstr>SimSun</vt:lpstr>
      <vt:lpstr>Wingdings</vt:lpstr>
      <vt:lpstr>Helvetica Neue</vt:lpstr>
      <vt:lpstr>Helvetica Neue Medium</vt:lpstr>
      <vt:lpstr>Calibri</vt:lpstr>
      <vt:lpstr>Helvetica Neue Light</vt:lpstr>
      <vt:lpstr>Open Sans</vt:lpstr>
      <vt:lpstr>Segoe Print</vt:lpstr>
      <vt:lpstr>Maven Pro Bold</vt:lpstr>
      <vt:lpstr>OpenSans-Regular</vt:lpstr>
      <vt:lpstr>OpenSans-Bold</vt:lpstr>
      <vt:lpstr>Maven Pro Medium</vt:lpstr>
      <vt:lpstr>Roboto</vt:lpstr>
      <vt:lpstr>Microsoft YaHei</vt:lpstr>
      <vt:lpstr>Arial Unicode MS</vt:lpstr>
      <vt:lpstr>Helvetica Neue Medium</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
  <cp:lastModifiedBy>Rahul Kumar Yadav</cp:lastModifiedBy>
  <cp:revision>168</cp:revision>
  <dcterms:created xsi:type="dcterms:W3CDTF">2019-05-16T01:42:00Z</dcterms:created>
  <dcterms:modified xsi:type="dcterms:W3CDTF">2021-08-25T16:47:29Z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1033-11.2.0.10258</vt:lpwstr>
  </property>
  <property fmtid="{D5CDD505-2E9C-101B-9397-08002B2CF9AE}" pid="3" name="ICV">
    <vt:lpwstr>6BC8AF5872F9452DB7B9670B1B91D14A</vt:lpwstr>
  </property>
</Properties>
</file>